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
  </p:notesMasterIdLst>
  <p:sldIdLst>
    <p:sldId id="256" r:id="rId2"/>
  </p:sldIdLst>
  <p:sldSz cx="30275213" cy="424799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425" userDrawn="1">
          <p15:clr>
            <a:srgbClr val="A4A3A4"/>
          </p15:clr>
        </p15:guide>
        <p15:guide id="2" pos="953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751B"/>
    <a:srgbClr val="4EA72E"/>
    <a:srgbClr val="E971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3678" autoAdjust="0"/>
  </p:normalViewPr>
  <p:slideViewPr>
    <p:cSldViewPr snapToGrid="0" showGuides="1">
      <p:cViewPr>
        <p:scale>
          <a:sx n="22" d="100"/>
          <a:sy n="22" d="100"/>
        </p:scale>
        <p:origin x="1152" y="12"/>
      </p:cViewPr>
      <p:guideLst>
        <p:guide orient="horz" pos="13425"/>
        <p:guide pos="953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A433AA-9800-4DBE-B4F5-F17B9B6B2C49}" type="datetimeFigureOut">
              <a:rPr lang="en-US" smtClean="0"/>
              <a:t>5/6/2025</a:t>
            </a:fld>
            <a:endParaRPr lang="en-US"/>
          </a:p>
        </p:txBody>
      </p:sp>
      <p:sp>
        <p:nvSpPr>
          <p:cNvPr id="4" name="Slide Image Placeholder 3"/>
          <p:cNvSpPr>
            <a:spLocks noGrp="1" noRot="1" noChangeAspect="1"/>
          </p:cNvSpPr>
          <p:nvPr>
            <p:ph type="sldImg" idx="2"/>
          </p:nvPr>
        </p:nvSpPr>
        <p:spPr>
          <a:xfrm>
            <a:off x="2330450" y="1143000"/>
            <a:ext cx="21971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1AA325-F13B-42EC-921C-2613A7173E70}" type="slidenum">
              <a:rPr lang="en-US" smtClean="0"/>
              <a:t>‹Nº›</a:t>
            </a:fld>
            <a:endParaRPr lang="en-US"/>
          </a:p>
        </p:txBody>
      </p:sp>
    </p:spTree>
    <p:extLst>
      <p:ext uri="{BB962C8B-B14F-4D97-AF65-F5344CB8AC3E}">
        <p14:creationId xmlns:p14="http://schemas.microsoft.com/office/powerpoint/2010/main" val="3615271146"/>
      </p:ext>
    </p:extLst>
  </p:cSld>
  <p:clrMap bg1="lt1" tx1="dk1" bg2="lt2" tx2="dk2" accent1="accent1" accent2="accent2" accent3="accent3" accent4="accent4" accent5="accent5" accent6="accent6" hlink="hlink" folHlink="folHlink"/>
  <p:notesStyle>
    <a:lvl1pPr marL="0" algn="l" defTabSz="3504347" rtl="0" eaLnBrk="1" latinLnBrk="0" hangingPunct="1">
      <a:defRPr sz="4599" kern="1200">
        <a:solidFill>
          <a:schemeClr val="tx1"/>
        </a:solidFill>
        <a:latin typeface="+mn-lt"/>
        <a:ea typeface="+mn-ea"/>
        <a:cs typeface="+mn-cs"/>
      </a:defRPr>
    </a:lvl1pPr>
    <a:lvl2pPr marL="1752173" algn="l" defTabSz="3504347" rtl="0" eaLnBrk="1" latinLnBrk="0" hangingPunct="1">
      <a:defRPr sz="4599" kern="1200">
        <a:solidFill>
          <a:schemeClr val="tx1"/>
        </a:solidFill>
        <a:latin typeface="+mn-lt"/>
        <a:ea typeface="+mn-ea"/>
        <a:cs typeface="+mn-cs"/>
      </a:defRPr>
    </a:lvl2pPr>
    <a:lvl3pPr marL="3504347" algn="l" defTabSz="3504347" rtl="0" eaLnBrk="1" latinLnBrk="0" hangingPunct="1">
      <a:defRPr sz="4599" kern="1200">
        <a:solidFill>
          <a:schemeClr val="tx1"/>
        </a:solidFill>
        <a:latin typeface="+mn-lt"/>
        <a:ea typeface="+mn-ea"/>
        <a:cs typeface="+mn-cs"/>
      </a:defRPr>
    </a:lvl3pPr>
    <a:lvl4pPr marL="5256520" algn="l" defTabSz="3504347" rtl="0" eaLnBrk="1" latinLnBrk="0" hangingPunct="1">
      <a:defRPr sz="4599" kern="1200">
        <a:solidFill>
          <a:schemeClr val="tx1"/>
        </a:solidFill>
        <a:latin typeface="+mn-lt"/>
        <a:ea typeface="+mn-ea"/>
        <a:cs typeface="+mn-cs"/>
      </a:defRPr>
    </a:lvl4pPr>
    <a:lvl5pPr marL="7008693" algn="l" defTabSz="3504347" rtl="0" eaLnBrk="1" latinLnBrk="0" hangingPunct="1">
      <a:defRPr sz="4599" kern="1200">
        <a:solidFill>
          <a:schemeClr val="tx1"/>
        </a:solidFill>
        <a:latin typeface="+mn-lt"/>
        <a:ea typeface="+mn-ea"/>
        <a:cs typeface="+mn-cs"/>
      </a:defRPr>
    </a:lvl5pPr>
    <a:lvl6pPr marL="8760866" algn="l" defTabSz="3504347" rtl="0" eaLnBrk="1" latinLnBrk="0" hangingPunct="1">
      <a:defRPr sz="4599" kern="1200">
        <a:solidFill>
          <a:schemeClr val="tx1"/>
        </a:solidFill>
        <a:latin typeface="+mn-lt"/>
        <a:ea typeface="+mn-ea"/>
        <a:cs typeface="+mn-cs"/>
      </a:defRPr>
    </a:lvl6pPr>
    <a:lvl7pPr marL="10513040" algn="l" defTabSz="3504347" rtl="0" eaLnBrk="1" latinLnBrk="0" hangingPunct="1">
      <a:defRPr sz="4599" kern="1200">
        <a:solidFill>
          <a:schemeClr val="tx1"/>
        </a:solidFill>
        <a:latin typeface="+mn-lt"/>
        <a:ea typeface="+mn-ea"/>
        <a:cs typeface="+mn-cs"/>
      </a:defRPr>
    </a:lvl7pPr>
    <a:lvl8pPr marL="12265213" algn="l" defTabSz="3504347" rtl="0" eaLnBrk="1" latinLnBrk="0" hangingPunct="1">
      <a:defRPr sz="4599" kern="1200">
        <a:solidFill>
          <a:schemeClr val="tx1"/>
        </a:solidFill>
        <a:latin typeface="+mn-lt"/>
        <a:ea typeface="+mn-ea"/>
        <a:cs typeface="+mn-cs"/>
      </a:defRPr>
    </a:lvl8pPr>
    <a:lvl9pPr marL="14017386" algn="l" defTabSz="3504347" rtl="0" eaLnBrk="1" latinLnBrk="0" hangingPunct="1">
      <a:defRPr sz="4599"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30450" y="1143000"/>
            <a:ext cx="21971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1AA325-F13B-42EC-921C-2613A7173E70}" type="slidenum">
              <a:rPr lang="en-US" smtClean="0"/>
              <a:t>1</a:t>
            </a:fld>
            <a:endParaRPr lang="en-US"/>
          </a:p>
        </p:txBody>
      </p:sp>
    </p:spTree>
    <p:extLst>
      <p:ext uri="{BB962C8B-B14F-4D97-AF65-F5344CB8AC3E}">
        <p14:creationId xmlns:p14="http://schemas.microsoft.com/office/powerpoint/2010/main" val="34528069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70641" y="6952156"/>
            <a:ext cx="25733931" cy="14789303"/>
          </a:xfrm>
        </p:spPr>
        <p:txBody>
          <a:bodyPr anchor="b"/>
          <a:lstStyle>
            <a:lvl1pPr algn="ctr">
              <a:defRPr sz="19865"/>
            </a:lvl1pPr>
          </a:lstStyle>
          <a:p>
            <a:r>
              <a:rPr lang="en-US"/>
              <a:t>Click to edit Master title style</a:t>
            </a:r>
            <a:endParaRPr lang="en-US" dirty="0"/>
          </a:p>
        </p:txBody>
      </p:sp>
      <p:sp>
        <p:nvSpPr>
          <p:cNvPr id="3" name="Subtitle 2"/>
          <p:cNvSpPr>
            <a:spLocks noGrp="1"/>
          </p:cNvSpPr>
          <p:nvPr>
            <p:ph type="subTitle" idx="1"/>
          </p:nvPr>
        </p:nvSpPr>
        <p:spPr>
          <a:xfrm>
            <a:off x="3784402" y="22311791"/>
            <a:ext cx="22706410" cy="10256143"/>
          </a:xfrm>
        </p:spPr>
        <p:txBody>
          <a:bodyPr/>
          <a:lstStyle>
            <a:lvl1pPr marL="0" indent="0" algn="ctr">
              <a:buNone/>
              <a:defRPr sz="7946"/>
            </a:lvl1pPr>
            <a:lvl2pPr marL="1513743" indent="0" algn="ctr">
              <a:buNone/>
              <a:defRPr sz="6622"/>
            </a:lvl2pPr>
            <a:lvl3pPr marL="3027487" indent="0" algn="ctr">
              <a:buNone/>
              <a:defRPr sz="5960"/>
            </a:lvl3pPr>
            <a:lvl4pPr marL="4541230" indent="0" algn="ctr">
              <a:buNone/>
              <a:defRPr sz="5297"/>
            </a:lvl4pPr>
            <a:lvl5pPr marL="6054974" indent="0" algn="ctr">
              <a:buNone/>
              <a:defRPr sz="5297"/>
            </a:lvl5pPr>
            <a:lvl6pPr marL="7568717" indent="0" algn="ctr">
              <a:buNone/>
              <a:defRPr sz="5297"/>
            </a:lvl6pPr>
            <a:lvl7pPr marL="9082461" indent="0" algn="ctr">
              <a:buNone/>
              <a:defRPr sz="5297"/>
            </a:lvl7pPr>
            <a:lvl8pPr marL="10596204" indent="0" algn="ctr">
              <a:buNone/>
              <a:defRPr sz="5297"/>
            </a:lvl8pPr>
            <a:lvl9pPr marL="12109948" indent="0" algn="ctr">
              <a:buNone/>
              <a:defRPr sz="5297"/>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B42441A-91A4-49FC-B825-3A9BBEB2052C}" type="datetimeFigureOut">
              <a:rPr lang="en-US" smtClean="0"/>
              <a:t>5/6/2025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8D0B3A-EA8C-4ECC-B6B5-536407716B36}" type="slidenum">
              <a:rPr lang="en-US" smtClean="0"/>
              <a:t>‹Nº›</a:t>
            </a:fld>
            <a:endParaRPr lang="en-US"/>
          </a:p>
        </p:txBody>
      </p:sp>
    </p:spTree>
    <p:extLst>
      <p:ext uri="{BB962C8B-B14F-4D97-AF65-F5344CB8AC3E}">
        <p14:creationId xmlns:p14="http://schemas.microsoft.com/office/powerpoint/2010/main" val="865189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42441A-91A4-49FC-B825-3A9BBEB2052C}" type="datetimeFigureOut">
              <a:rPr lang="en-US" smtClean="0"/>
              <a:t>5/6/2025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8D0B3A-EA8C-4ECC-B6B5-536407716B36}" type="slidenum">
              <a:rPr lang="en-US" smtClean="0"/>
              <a:t>‹Nº›</a:t>
            </a:fld>
            <a:endParaRPr lang="en-US"/>
          </a:p>
        </p:txBody>
      </p:sp>
    </p:spTree>
    <p:extLst>
      <p:ext uri="{BB962C8B-B14F-4D97-AF65-F5344CB8AC3E}">
        <p14:creationId xmlns:p14="http://schemas.microsoft.com/office/powerpoint/2010/main" val="9872027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65654" y="10590491"/>
            <a:ext cx="26112371" cy="17670461"/>
          </a:xfrm>
        </p:spPr>
        <p:txBody>
          <a:bodyPr anchor="b"/>
          <a:lstStyle>
            <a:lvl1pPr>
              <a:defRPr sz="19865"/>
            </a:lvl1pPr>
          </a:lstStyle>
          <a:p>
            <a:r>
              <a:rPr lang="en-US"/>
              <a:t>Click to edit Master title style</a:t>
            </a:r>
            <a:endParaRPr lang="en-US" dirty="0"/>
          </a:p>
        </p:txBody>
      </p:sp>
      <p:sp>
        <p:nvSpPr>
          <p:cNvPr id="3" name="Text Placeholder 2"/>
          <p:cNvSpPr>
            <a:spLocks noGrp="1"/>
          </p:cNvSpPr>
          <p:nvPr>
            <p:ph type="body" idx="1"/>
          </p:nvPr>
        </p:nvSpPr>
        <p:spPr>
          <a:xfrm>
            <a:off x="2065654" y="28428121"/>
            <a:ext cx="26112371" cy="9292478"/>
          </a:xfrm>
        </p:spPr>
        <p:txBody>
          <a:bodyPr/>
          <a:lstStyle>
            <a:lvl1pPr marL="0" indent="0">
              <a:buNone/>
              <a:defRPr sz="7946">
                <a:solidFill>
                  <a:schemeClr val="tx1">
                    <a:tint val="82000"/>
                  </a:schemeClr>
                </a:solidFill>
              </a:defRPr>
            </a:lvl1pPr>
            <a:lvl2pPr marL="1513743" indent="0">
              <a:buNone/>
              <a:defRPr sz="6622">
                <a:solidFill>
                  <a:schemeClr val="tx1">
                    <a:tint val="82000"/>
                  </a:schemeClr>
                </a:solidFill>
              </a:defRPr>
            </a:lvl2pPr>
            <a:lvl3pPr marL="3027487" indent="0">
              <a:buNone/>
              <a:defRPr sz="5960">
                <a:solidFill>
                  <a:schemeClr val="tx1">
                    <a:tint val="82000"/>
                  </a:schemeClr>
                </a:solidFill>
              </a:defRPr>
            </a:lvl3pPr>
            <a:lvl4pPr marL="4541230" indent="0">
              <a:buNone/>
              <a:defRPr sz="5297">
                <a:solidFill>
                  <a:schemeClr val="tx1">
                    <a:tint val="82000"/>
                  </a:schemeClr>
                </a:solidFill>
              </a:defRPr>
            </a:lvl4pPr>
            <a:lvl5pPr marL="6054974" indent="0">
              <a:buNone/>
              <a:defRPr sz="5297">
                <a:solidFill>
                  <a:schemeClr val="tx1">
                    <a:tint val="82000"/>
                  </a:schemeClr>
                </a:solidFill>
              </a:defRPr>
            </a:lvl5pPr>
            <a:lvl6pPr marL="7568717" indent="0">
              <a:buNone/>
              <a:defRPr sz="5297">
                <a:solidFill>
                  <a:schemeClr val="tx1">
                    <a:tint val="82000"/>
                  </a:schemeClr>
                </a:solidFill>
              </a:defRPr>
            </a:lvl6pPr>
            <a:lvl7pPr marL="9082461" indent="0">
              <a:buNone/>
              <a:defRPr sz="5297">
                <a:solidFill>
                  <a:schemeClr val="tx1">
                    <a:tint val="82000"/>
                  </a:schemeClr>
                </a:solidFill>
              </a:defRPr>
            </a:lvl7pPr>
            <a:lvl8pPr marL="10596204" indent="0">
              <a:buNone/>
              <a:defRPr sz="5297">
                <a:solidFill>
                  <a:schemeClr val="tx1">
                    <a:tint val="82000"/>
                  </a:schemeClr>
                </a:solidFill>
              </a:defRPr>
            </a:lvl8pPr>
            <a:lvl9pPr marL="12109948" indent="0">
              <a:buNone/>
              <a:defRPr sz="5297">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B42441A-91A4-49FC-B825-3A9BBEB2052C}" type="datetimeFigureOut">
              <a:rPr lang="en-US" smtClean="0"/>
              <a:t>5/6/2025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8D0B3A-EA8C-4ECC-B6B5-536407716B36}" type="slidenum">
              <a:rPr lang="en-US" smtClean="0"/>
              <a:t>‹Nº›</a:t>
            </a:fld>
            <a:endParaRPr lang="en-US"/>
          </a:p>
        </p:txBody>
      </p:sp>
    </p:spTree>
    <p:extLst>
      <p:ext uri="{BB962C8B-B14F-4D97-AF65-F5344CB8AC3E}">
        <p14:creationId xmlns:p14="http://schemas.microsoft.com/office/powerpoint/2010/main" val="26729796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081421" y="11308310"/>
            <a:ext cx="12866966" cy="26953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5326826" y="11308310"/>
            <a:ext cx="12866966" cy="26953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B42441A-91A4-49FC-B825-3A9BBEB2052C}" type="datetimeFigureOut">
              <a:rPr lang="en-US" smtClean="0"/>
              <a:t>5/6/2025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8D0B3A-EA8C-4ECC-B6B5-536407716B36}" type="slidenum">
              <a:rPr lang="en-US" smtClean="0"/>
              <a:t>‹Nº›</a:t>
            </a:fld>
            <a:endParaRPr lang="en-US"/>
          </a:p>
        </p:txBody>
      </p:sp>
    </p:spTree>
    <p:extLst>
      <p:ext uri="{BB962C8B-B14F-4D97-AF65-F5344CB8AC3E}">
        <p14:creationId xmlns:p14="http://schemas.microsoft.com/office/powerpoint/2010/main" val="10630565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085364" y="2261671"/>
            <a:ext cx="26112371" cy="8210820"/>
          </a:xfrm>
        </p:spPr>
        <p:txBody>
          <a:bodyPr/>
          <a:lstStyle/>
          <a:p>
            <a:r>
              <a:rPr lang="en-US"/>
              <a:t>Click to edit Master title style</a:t>
            </a:r>
            <a:endParaRPr lang="en-US" dirty="0"/>
          </a:p>
        </p:txBody>
      </p:sp>
      <p:sp>
        <p:nvSpPr>
          <p:cNvPr id="3" name="Text Placeholder 2"/>
          <p:cNvSpPr>
            <a:spLocks noGrp="1"/>
          </p:cNvSpPr>
          <p:nvPr>
            <p:ph type="body" idx="1"/>
          </p:nvPr>
        </p:nvSpPr>
        <p:spPr>
          <a:xfrm>
            <a:off x="2085368" y="10413482"/>
            <a:ext cx="12807832" cy="5103486"/>
          </a:xfrm>
        </p:spPr>
        <p:txBody>
          <a:bodyPr anchor="b"/>
          <a:lstStyle>
            <a:lvl1pPr marL="0" indent="0">
              <a:buNone/>
              <a:defRPr sz="7946" b="1"/>
            </a:lvl1pPr>
            <a:lvl2pPr marL="1513743" indent="0">
              <a:buNone/>
              <a:defRPr sz="6622" b="1"/>
            </a:lvl2pPr>
            <a:lvl3pPr marL="3027487" indent="0">
              <a:buNone/>
              <a:defRPr sz="5960" b="1"/>
            </a:lvl3pPr>
            <a:lvl4pPr marL="4541230" indent="0">
              <a:buNone/>
              <a:defRPr sz="5297" b="1"/>
            </a:lvl4pPr>
            <a:lvl5pPr marL="6054974" indent="0">
              <a:buNone/>
              <a:defRPr sz="5297" b="1"/>
            </a:lvl5pPr>
            <a:lvl6pPr marL="7568717" indent="0">
              <a:buNone/>
              <a:defRPr sz="5297" b="1"/>
            </a:lvl6pPr>
            <a:lvl7pPr marL="9082461" indent="0">
              <a:buNone/>
              <a:defRPr sz="5297" b="1"/>
            </a:lvl7pPr>
            <a:lvl8pPr marL="10596204" indent="0">
              <a:buNone/>
              <a:defRPr sz="5297" b="1"/>
            </a:lvl8pPr>
            <a:lvl9pPr marL="12109948" indent="0">
              <a:buNone/>
              <a:defRPr sz="5297" b="1"/>
            </a:lvl9pPr>
          </a:lstStyle>
          <a:p>
            <a:pPr lvl="0"/>
            <a:r>
              <a:rPr lang="en-US"/>
              <a:t>Click to edit Master text styles</a:t>
            </a:r>
          </a:p>
        </p:txBody>
      </p:sp>
      <p:sp>
        <p:nvSpPr>
          <p:cNvPr id="4" name="Content Placeholder 3"/>
          <p:cNvSpPr>
            <a:spLocks noGrp="1"/>
          </p:cNvSpPr>
          <p:nvPr>
            <p:ph sz="half" idx="2"/>
          </p:nvPr>
        </p:nvSpPr>
        <p:spPr>
          <a:xfrm>
            <a:off x="2085368" y="15516968"/>
            <a:ext cx="12807832" cy="22823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5326828" y="10413482"/>
            <a:ext cx="12870909" cy="5103486"/>
          </a:xfrm>
        </p:spPr>
        <p:txBody>
          <a:bodyPr anchor="b"/>
          <a:lstStyle>
            <a:lvl1pPr marL="0" indent="0">
              <a:buNone/>
              <a:defRPr sz="7946" b="1"/>
            </a:lvl1pPr>
            <a:lvl2pPr marL="1513743" indent="0">
              <a:buNone/>
              <a:defRPr sz="6622" b="1"/>
            </a:lvl2pPr>
            <a:lvl3pPr marL="3027487" indent="0">
              <a:buNone/>
              <a:defRPr sz="5960" b="1"/>
            </a:lvl3pPr>
            <a:lvl4pPr marL="4541230" indent="0">
              <a:buNone/>
              <a:defRPr sz="5297" b="1"/>
            </a:lvl4pPr>
            <a:lvl5pPr marL="6054974" indent="0">
              <a:buNone/>
              <a:defRPr sz="5297" b="1"/>
            </a:lvl5pPr>
            <a:lvl6pPr marL="7568717" indent="0">
              <a:buNone/>
              <a:defRPr sz="5297" b="1"/>
            </a:lvl6pPr>
            <a:lvl7pPr marL="9082461" indent="0">
              <a:buNone/>
              <a:defRPr sz="5297" b="1"/>
            </a:lvl7pPr>
            <a:lvl8pPr marL="10596204" indent="0">
              <a:buNone/>
              <a:defRPr sz="5297" b="1"/>
            </a:lvl8pPr>
            <a:lvl9pPr marL="12109948" indent="0">
              <a:buNone/>
              <a:defRPr sz="5297" b="1"/>
            </a:lvl9pPr>
          </a:lstStyle>
          <a:p>
            <a:pPr lvl="0"/>
            <a:r>
              <a:rPr lang="en-US"/>
              <a:t>Click to edit Master text styles</a:t>
            </a:r>
          </a:p>
        </p:txBody>
      </p:sp>
      <p:sp>
        <p:nvSpPr>
          <p:cNvPr id="6" name="Content Placeholder 5"/>
          <p:cNvSpPr>
            <a:spLocks noGrp="1"/>
          </p:cNvSpPr>
          <p:nvPr>
            <p:ph sz="quarter" idx="4"/>
          </p:nvPr>
        </p:nvSpPr>
        <p:spPr>
          <a:xfrm>
            <a:off x="15326828" y="15516968"/>
            <a:ext cx="12870909" cy="22823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B42441A-91A4-49FC-B825-3A9BBEB2052C}" type="datetimeFigureOut">
              <a:rPr lang="en-US" smtClean="0"/>
              <a:t>5/6/2025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A8D0B3A-EA8C-4ECC-B6B5-536407716B36}" type="slidenum">
              <a:rPr lang="en-US" smtClean="0"/>
              <a:t>‹Nº›</a:t>
            </a:fld>
            <a:endParaRPr lang="en-US"/>
          </a:p>
        </p:txBody>
      </p:sp>
    </p:spTree>
    <p:extLst>
      <p:ext uri="{BB962C8B-B14F-4D97-AF65-F5344CB8AC3E}">
        <p14:creationId xmlns:p14="http://schemas.microsoft.com/office/powerpoint/2010/main" val="7948642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B42441A-91A4-49FC-B825-3A9BBEB2052C}" type="datetimeFigureOut">
              <a:rPr lang="en-US" smtClean="0"/>
              <a:t>5/6/2025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A8D0B3A-EA8C-4ECC-B6B5-536407716B36}" type="slidenum">
              <a:rPr lang="en-US" smtClean="0"/>
              <a:t>‹Nº›</a:t>
            </a:fld>
            <a:endParaRPr lang="en-US"/>
          </a:p>
        </p:txBody>
      </p:sp>
    </p:spTree>
    <p:extLst>
      <p:ext uri="{BB962C8B-B14F-4D97-AF65-F5344CB8AC3E}">
        <p14:creationId xmlns:p14="http://schemas.microsoft.com/office/powerpoint/2010/main" val="19636980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42441A-91A4-49FC-B825-3A9BBEB2052C}" type="datetimeFigureOut">
              <a:rPr lang="en-US" smtClean="0"/>
              <a:t>5/6/2025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A8D0B3A-EA8C-4ECC-B6B5-536407716B36}" type="slidenum">
              <a:rPr lang="en-US" smtClean="0"/>
              <a:t>‹Nº›</a:t>
            </a:fld>
            <a:endParaRPr lang="en-US"/>
          </a:p>
        </p:txBody>
      </p:sp>
    </p:spTree>
    <p:extLst>
      <p:ext uri="{BB962C8B-B14F-4D97-AF65-F5344CB8AC3E}">
        <p14:creationId xmlns:p14="http://schemas.microsoft.com/office/powerpoint/2010/main" val="2378743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5364" y="2831994"/>
            <a:ext cx="9764544" cy="9911980"/>
          </a:xfrm>
        </p:spPr>
        <p:txBody>
          <a:bodyPr anchor="b"/>
          <a:lstStyle>
            <a:lvl1pPr>
              <a:defRPr sz="10595"/>
            </a:lvl1pPr>
          </a:lstStyle>
          <a:p>
            <a:r>
              <a:rPr lang="en-US"/>
              <a:t>Click to edit Master title style</a:t>
            </a:r>
            <a:endParaRPr lang="en-US" dirty="0"/>
          </a:p>
        </p:txBody>
      </p:sp>
      <p:sp>
        <p:nvSpPr>
          <p:cNvPr id="3" name="Content Placeholder 2"/>
          <p:cNvSpPr>
            <a:spLocks noGrp="1"/>
          </p:cNvSpPr>
          <p:nvPr>
            <p:ph idx="1"/>
          </p:nvPr>
        </p:nvSpPr>
        <p:spPr>
          <a:xfrm>
            <a:off x="12870909" y="6116330"/>
            <a:ext cx="15326827" cy="30188272"/>
          </a:xfrm>
        </p:spPr>
        <p:txBody>
          <a:bodyPr/>
          <a:lstStyle>
            <a:lvl1pPr>
              <a:defRPr sz="10595"/>
            </a:lvl1pPr>
            <a:lvl2pPr>
              <a:defRPr sz="9271"/>
            </a:lvl2pPr>
            <a:lvl3pPr>
              <a:defRPr sz="7946"/>
            </a:lvl3pPr>
            <a:lvl4pPr>
              <a:defRPr sz="6622"/>
            </a:lvl4pPr>
            <a:lvl5pPr>
              <a:defRPr sz="6622"/>
            </a:lvl5pPr>
            <a:lvl6pPr>
              <a:defRPr sz="6622"/>
            </a:lvl6pPr>
            <a:lvl7pPr>
              <a:defRPr sz="6622"/>
            </a:lvl7pPr>
            <a:lvl8pPr>
              <a:defRPr sz="6622"/>
            </a:lvl8pPr>
            <a:lvl9pPr>
              <a:defRPr sz="662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085364" y="12743974"/>
            <a:ext cx="9764544" cy="23609788"/>
          </a:xfrm>
        </p:spPr>
        <p:txBody>
          <a:bodyPr/>
          <a:lstStyle>
            <a:lvl1pPr marL="0" indent="0">
              <a:buNone/>
              <a:defRPr sz="5297"/>
            </a:lvl1pPr>
            <a:lvl2pPr marL="1513743" indent="0">
              <a:buNone/>
              <a:defRPr sz="4635"/>
            </a:lvl2pPr>
            <a:lvl3pPr marL="3027487" indent="0">
              <a:buNone/>
              <a:defRPr sz="3973"/>
            </a:lvl3pPr>
            <a:lvl4pPr marL="4541230" indent="0">
              <a:buNone/>
              <a:defRPr sz="3311"/>
            </a:lvl4pPr>
            <a:lvl5pPr marL="6054974" indent="0">
              <a:buNone/>
              <a:defRPr sz="3311"/>
            </a:lvl5pPr>
            <a:lvl6pPr marL="7568717" indent="0">
              <a:buNone/>
              <a:defRPr sz="3311"/>
            </a:lvl6pPr>
            <a:lvl7pPr marL="9082461" indent="0">
              <a:buNone/>
              <a:defRPr sz="3311"/>
            </a:lvl7pPr>
            <a:lvl8pPr marL="10596204" indent="0">
              <a:buNone/>
              <a:defRPr sz="3311"/>
            </a:lvl8pPr>
            <a:lvl9pPr marL="12109948" indent="0">
              <a:buNone/>
              <a:defRPr sz="3311"/>
            </a:lvl9pPr>
          </a:lstStyle>
          <a:p>
            <a:pPr lvl="0"/>
            <a:r>
              <a:rPr lang="en-US"/>
              <a:t>Click to edit Master text styles</a:t>
            </a:r>
          </a:p>
        </p:txBody>
      </p:sp>
      <p:sp>
        <p:nvSpPr>
          <p:cNvPr id="5" name="Date Placeholder 4"/>
          <p:cNvSpPr>
            <a:spLocks noGrp="1"/>
          </p:cNvSpPr>
          <p:nvPr>
            <p:ph type="dt" sz="half" idx="10"/>
          </p:nvPr>
        </p:nvSpPr>
        <p:spPr/>
        <p:txBody>
          <a:bodyPr/>
          <a:lstStyle/>
          <a:p>
            <a:fld id="{4B42441A-91A4-49FC-B825-3A9BBEB2052C}" type="datetimeFigureOut">
              <a:rPr lang="en-US" smtClean="0"/>
              <a:t>5/6/2025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8D0B3A-EA8C-4ECC-B6B5-536407716B36}" type="slidenum">
              <a:rPr lang="en-US" smtClean="0"/>
              <a:t>‹Nº›</a:t>
            </a:fld>
            <a:endParaRPr lang="en-US"/>
          </a:p>
        </p:txBody>
      </p:sp>
    </p:spTree>
    <p:extLst>
      <p:ext uri="{BB962C8B-B14F-4D97-AF65-F5344CB8AC3E}">
        <p14:creationId xmlns:p14="http://schemas.microsoft.com/office/powerpoint/2010/main" val="7701691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5364" y="2831994"/>
            <a:ext cx="9764544" cy="9911980"/>
          </a:xfrm>
        </p:spPr>
        <p:txBody>
          <a:bodyPr anchor="b"/>
          <a:lstStyle>
            <a:lvl1pPr>
              <a:defRPr sz="10595"/>
            </a:lvl1pPr>
          </a:lstStyle>
          <a:p>
            <a:r>
              <a:rPr lang="en-US"/>
              <a:t>Click to edit Master title style</a:t>
            </a:r>
            <a:endParaRPr lang="en-US" dirty="0"/>
          </a:p>
        </p:txBody>
      </p:sp>
      <p:sp>
        <p:nvSpPr>
          <p:cNvPr id="3" name="Picture Placeholder 2"/>
          <p:cNvSpPr>
            <a:spLocks noGrp="1" noChangeAspect="1"/>
          </p:cNvSpPr>
          <p:nvPr>
            <p:ph type="pic" idx="1"/>
          </p:nvPr>
        </p:nvSpPr>
        <p:spPr>
          <a:xfrm>
            <a:off x="12870909" y="6116330"/>
            <a:ext cx="15326827" cy="30188272"/>
          </a:xfrm>
        </p:spPr>
        <p:txBody>
          <a:bodyPr anchor="t"/>
          <a:lstStyle>
            <a:lvl1pPr marL="0" indent="0">
              <a:buNone/>
              <a:defRPr sz="10595"/>
            </a:lvl1pPr>
            <a:lvl2pPr marL="1513743" indent="0">
              <a:buNone/>
              <a:defRPr sz="9271"/>
            </a:lvl2pPr>
            <a:lvl3pPr marL="3027487" indent="0">
              <a:buNone/>
              <a:defRPr sz="7946"/>
            </a:lvl3pPr>
            <a:lvl4pPr marL="4541230" indent="0">
              <a:buNone/>
              <a:defRPr sz="6622"/>
            </a:lvl4pPr>
            <a:lvl5pPr marL="6054974" indent="0">
              <a:buNone/>
              <a:defRPr sz="6622"/>
            </a:lvl5pPr>
            <a:lvl6pPr marL="7568717" indent="0">
              <a:buNone/>
              <a:defRPr sz="6622"/>
            </a:lvl6pPr>
            <a:lvl7pPr marL="9082461" indent="0">
              <a:buNone/>
              <a:defRPr sz="6622"/>
            </a:lvl7pPr>
            <a:lvl8pPr marL="10596204" indent="0">
              <a:buNone/>
              <a:defRPr sz="6622"/>
            </a:lvl8pPr>
            <a:lvl9pPr marL="12109948" indent="0">
              <a:buNone/>
              <a:defRPr sz="6622"/>
            </a:lvl9pPr>
          </a:lstStyle>
          <a:p>
            <a:r>
              <a:rPr lang="en-US"/>
              <a:t>Click icon to add picture</a:t>
            </a:r>
            <a:endParaRPr lang="en-US" dirty="0"/>
          </a:p>
        </p:txBody>
      </p:sp>
      <p:sp>
        <p:nvSpPr>
          <p:cNvPr id="4" name="Text Placeholder 3"/>
          <p:cNvSpPr>
            <a:spLocks noGrp="1"/>
          </p:cNvSpPr>
          <p:nvPr>
            <p:ph type="body" sz="half" idx="2"/>
          </p:nvPr>
        </p:nvSpPr>
        <p:spPr>
          <a:xfrm>
            <a:off x="2085364" y="12743974"/>
            <a:ext cx="9764544" cy="23609788"/>
          </a:xfrm>
        </p:spPr>
        <p:txBody>
          <a:bodyPr/>
          <a:lstStyle>
            <a:lvl1pPr marL="0" indent="0">
              <a:buNone/>
              <a:defRPr sz="5297"/>
            </a:lvl1pPr>
            <a:lvl2pPr marL="1513743" indent="0">
              <a:buNone/>
              <a:defRPr sz="4635"/>
            </a:lvl2pPr>
            <a:lvl3pPr marL="3027487" indent="0">
              <a:buNone/>
              <a:defRPr sz="3973"/>
            </a:lvl3pPr>
            <a:lvl4pPr marL="4541230" indent="0">
              <a:buNone/>
              <a:defRPr sz="3311"/>
            </a:lvl4pPr>
            <a:lvl5pPr marL="6054974" indent="0">
              <a:buNone/>
              <a:defRPr sz="3311"/>
            </a:lvl5pPr>
            <a:lvl6pPr marL="7568717" indent="0">
              <a:buNone/>
              <a:defRPr sz="3311"/>
            </a:lvl6pPr>
            <a:lvl7pPr marL="9082461" indent="0">
              <a:buNone/>
              <a:defRPr sz="3311"/>
            </a:lvl7pPr>
            <a:lvl8pPr marL="10596204" indent="0">
              <a:buNone/>
              <a:defRPr sz="3311"/>
            </a:lvl8pPr>
            <a:lvl9pPr marL="12109948" indent="0">
              <a:buNone/>
              <a:defRPr sz="3311"/>
            </a:lvl9pPr>
          </a:lstStyle>
          <a:p>
            <a:pPr lvl="0"/>
            <a:r>
              <a:rPr lang="en-US"/>
              <a:t>Click to edit Master text styles</a:t>
            </a:r>
          </a:p>
        </p:txBody>
      </p:sp>
      <p:sp>
        <p:nvSpPr>
          <p:cNvPr id="5" name="Date Placeholder 4"/>
          <p:cNvSpPr>
            <a:spLocks noGrp="1"/>
          </p:cNvSpPr>
          <p:nvPr>
            <p:ph type="dt" sz="half" idx="10"/>
          </p:nvPr>
        </p:nvSpPr>
        <p:spPr/>
        <p:txBody>
          <a:bodyPr/>
          <a:lstStyle/>
          <a:p>
            <a:fld id="{4B42441A-91A4-49FC-B825-3A9BBEB2052C}" type="datetimeFigureOut">
              <a:rPr lang="en-US" smtClean="0"/>
              <a:t>5/6/2025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8D0B3A-EA8C-4ECC-B6B5-536407716B36}" type="slidenum">
              <a:rPr lang="en-US" smtClean="0"/>
              <a:t>‹Nº›</a:t>
            </a:fld>
            <a:endParaRPr lang="en-US"/>
          </a:p>
        </p:txBody>
      </p:sp>
    </p:spTree>
    <p:extLst>
      <p:ext uri="{BB962C8B-B14F-4D97-AF65-F5344CB8AC3E}">
        <p14:creationId xmlns:p14="http://schemas.microsoft.com/office/powerpoint/2010/main" val="1494092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42441A-91A4-49FC-B825-3A9BBEB2052C}" type="datetimeFigureOut">
              <a:rPr lang="en-US" smtClean="0"/>
              <a:t>5/6/2025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8D0B3A-EA8C-4ECC-B6B5-536407716B36}" type="slidenum">
              <a:rPr lang="en-US" smtClean="0"/>
              <a:t>‹Nº›</a:t>
            </a:fld>
            <a:endParaRPr lang="en-US"/>
          </a:p>
        </p:txBody>
      </p:sp>
    </p:spTree>
    <p:extLst>
      <p:ext uri="{BB962C8B-B14F-4D97-AF65-F5344CB8AC3E}">
        <p14:creationId xmlns:p14="http://schemas.microsoft.com/office/powerpoint/2010/main" val="13378058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665701" y="2261662"/>
            <a:ext cx="6528093" cy="359997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081423" y="2261662"/>
            <a:ext cx="19205838" cy="35999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42441A-91A4-49FC-B825-3A9BBEB2052C}" type="datetimeFigureOut">
              <a:rPr lang="en-US" smtClean="0"/>
              <a:t>5/6/2025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8D0B3A-EA8C-4ECC-B6B5-536407716B36}" type="slidenum">
              <a:rPr lang="en-US" smtClean="0"/>
              <a:t>‹Nº›</a:t>
            </a:fld>
            <a:endParaRPr lang="en-US"/>
          </a:p>
        </p:txBody>
      </p:sp>
    </p:spTree>
    <p:extLst>
      <p:ext uri="{BB962C8B-B14F-4D97-AF65-F5344CB8AC3E}">
        <p14:creationId xmlns:p14="http://schemas.microsoft.com/office/powerpoint/2010/main" val="37012096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81421" y="2261671"/>
            <a:ext cx="26112371" cy="821082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081421" y="11308310"/>
            <a:ext cx="26112371" cy="2695311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081421" y="39372595"/>
            <a:ext cx="6811923" cy="2261662"/>
          </a:xfrm>
          <a:prstGeom prst="rect">
            <a:avLst/>
          </a:prstGeom>
        </p:spPr>
        <p:txBody>
          <a:bodyPr vert="horz" lIns="91440" tIns="45720" rIns="91440" bIns="45720" rtlCol="0" anchor="ctr"/>
          <a:lstStyle>
            <a:lvl1pPr algn="l">
              <a:defRPr sz="3973">
                <a:solidFill>
                  <a:schemeClr val="tx1">
                    <a:tint val="82000"/>
                  </a:schemeClr>
                </a:solidFill>
              </a:defRPr>
            </a:lvl1pPr>
          </a:lstStyle>
          <a:p>
            <a:fld id="{4B42441A-91A4-49FC-B825-3A9BBEB2052C}" type="datetimeFigureOut">
              <a:rPr lang="en-US" smtClean="0"/>
              <a:t>5/6/2025</a:t>
            </a:fld>
            <a:endParaRPr lang="en-US"/>
          </a:p>
        </p:txBody>
      </p:sp>
      <p:sp>
        <p:nvSpPr>
          <p:cNvPr id="5" name="Footer Placeholder 4"/>
          <p:cNvSpPr>
            <a:spLocks noGrp="1"/>
          </p:cNvSpPr>
          <p:nvPr>
            <p:ph type="ftr" sz="quarter" idx="3"/>
          </p:nvPr>
        </p:nvSpPr>
        <p:spPr>
          <a:xfrm>
            <a:off x="10028665" y="39372595"/>
            <a:ext cx="10217884" cy="2261662"/>
          </a:xfrm>
          <a:prstGeom prst="rect">
            <a:avLst/>
          </a:prstGeom>
        </p:spPr>
        <p:txBody>
          <a:bodyPr vert="horz" lIns="91440" tIns="45720" rIns="91440" bIns="45720" rtlCol="0" anchor="ctr"/>
          <a:lstStyle>
            <a:lvl1pPr algn="ctr">
              <a:defRPr sz="3973">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21381869" y="39372595"/>
            <a:ext cx="6811923" cy="2261662"/>
          </a:xfrm>
          <a:prstGeom prst="rect">
            <a:avLst/>
          </a:prstGeom>
        </p:spPr>
        <p:txBody>
          <a:bodyPr vert="horz" lIns="91440" tIns="45720" rIns="91440" bIns="45720" rtlCol="0" anchor="ctr"/>
          <a:lstStyle>
            <a:lvl1pPr algn="r">
              <a:defRPr sz="3973">
                <a:solidFill>
                  <a:schemeClr val="tx1">
                    <a:tint val="82000"/>
                  </a:schemeClr>
                </a:solidFill>
              </a:defRPr>
            </a:lvl1pPr>
          </a:lstStyle>
          <a:p>
            <a:fld id="{2A8D0B3A-EA8C-4ECC-B6B5-536407716B36}" type="slidenum">
              <a:rPr lang="en-US" smtClean="0"/>
              <a:t>‹Nº›</a:t>
            </a:fld>
            <a:endParaRPr lang="en-US"/>
          </a:p>
        </p:txBody>
      </p:sp>
    </p:spTree>
    <p:extLst>
      <p:ext uri="{BB962C8B-B14F-4D97-AF65-F5344CB8AC3E}">
        <p14:creationId xmlns:p14="http://schemas.microsoft.com/office/powerpoint/2010/main" val="111053630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3027487" rtl="0" eaLnBrk="1" latinLnBrk="0" hangingPunct="1">
        <a:lnSpc>
          <a:spcPct val="90000"/>
        </a:lnSpc>
        <a:spcBef>
          <a:spcPct val="0"/>
        </a:spcBef>
        <a:buNone/>
        <a:defRPr sz="14568" kern="1200">
          <a:solidFill>
            <a:schemeClr val="tx1"/>
          </a:solidFill>
          <a:latin typeface="+mj-lt"/>
          <a:ea typeface="+mj-ea"/>
          <a:cs typeface="+mj-cs"/>
        </a:defRPr>
      </a:lvl1pPr>
    </p:titleStyle>
    <p:bodyStyle>
      <a:lvl1pPr marL="756872" indent="-756872" algn="l" defTabSz="3027487" rtl="0" eaLnBrk="1" latinLnBrk="0" hangingPunct="1">
        <a:lnSpc>
          <a:spcPct val="90000"/>
        </a:lnSpc>
        <a:spcBef>
          <a:spcPts val="3311"/>
        </a:spcBef>
        <a:buFont typeface="Arial" panose="020B0604020202020204" pitchFamily="34" charset="0"/>
        <a:buChar char="•"/>
        <a:defRPr sz="9271" kern="1200">
          <a:solidFill>
            <a:schemeClr val="tx1"/>
          </a:solidFill>
          <a:latin typeface="+mn-lt"/>
          <a:ea typeface="+mn-ea"/>
          <a:cs typeface="+mn-cs"/>
        </a:defRPr>
      </a:lvl1pPr>
      <a:lvl2pPr marL="2270615" indent="-756872" algn="l" defTabSz="3027487" rtl="0" eaLnBrk="1" latinLnBrk="0" hangingPunct="1">
        <a:lnSpc>
          <a:spcPct val="90000"/>
        </a:lnSpc>
        <a:spcBef>
          <a:spcPts val="1655"/>
        </a:spcBef>
        <a:buFont typeface="Arial" panose="020B0604020202020204" pitchFamily="34" charset="0"/>
        <a:buChar char="•"/>
        <a:defRPr sz="7946" kern="1200">
          <a:solidFill>
            <a:schemeClr val="tx1"/>
          </a:solidFill>
          <a:latin typeface="+mn-lt"/>
          <a:ea typeface="+mn-ea"/>
          <a:cs typeface="+mn-cs"/>
        </a:defRPr>
      </a:lvl2pPr>
      <a:lvl3pPr marL="3784359" indent="-756872" algn="l" defTabSz="3027487" rtl="0" eaLnBrk="1" latinLnBrk="0" hangingPunct="1">
        <a:lnSpc>
          <a:spcPct val="90000"/>
        </a:lnSpc>
        <a:spcBef>
          <a:spcPts val="1655"/>
        </a:spcBef>
        <a:buFont typeface="Arial" panose="020B0604020202020204" pitchFamily="34" charset="0"/>
        <a:buChar char="•"/>
        <a:defRPr sz="6622" kern="1200">
          <a:solidFill>
            <a:schemeClr val="tx1"/>
          </a:solidFill>
          <a:latin typeface="+mn-lt"/>
          <a:ea typeface="+mn-ea"/>
          <a:cs typeface="+mn-cs"/>
        </a:defRPr>
      </a:lvl3pPr>
      <a:lvl4pPr marL="5298102"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4pPr>
      <a:lvl5pPr marL="681184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5pPr>
      <a:lvl6pPr marL="8325589"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6pPr>
      <a:lvl7pPr marL="9839333"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7pPr>
      <a:lvl8pPr marL="1135307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8pPr>
      <a:lvl9pPr marL="12866820"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9pPr>
    </p:bodyStyle>
    <p:otherStyle>
      <a:defPPr>
        <a:defRPr lang="en-US"/>
      </a:defPPr>
      <a:lvl1pPr marL="0" algn="l" defTabSz="3027487" rtl="0" eaLnBrk="1" latinLnBrk="0" hangingPunct="1">
        <a:defRPr sz="5960" kern="1200">
          <a:solidFill>
            <a:schemeClr val="tx1"/>
          </a:solidFill>
          <a:latin typeface="+mn-lt"/>
          <a:ea typeface="+mn-ea"/>
          <a:cs typeface="+mn-cs"/>
        </a:defRPr>
      </a:lvl1pPr>
      <a:lvl2pPr marL="1513743" algn="l" defTabSz="3027487" rtl="0" eaLnBrk="1" latinLnBrk="0" hangingPunct="1">
        <a:defRPr sz="5960" kern="1200">
          <a:solidFill>
            <a:schemeClr val="tx1"/>
          </a:solidFill>
          <a:latin typeface="+mn-lt"/>
          <a:ea typeface="+mn-ea"/>
          <a:cs typeface="+mn-cs"/>
        </a:defRPr>
      </a:lvl2pPr>
      <a:lvl3pPr marL="3027487" algn="l" defTabSz="3027487" rtl="0" eaLnBrk="1" latinLnBrk="0" hangingPunct="1">
        <a:defRPr sz="5960" kern="1200">
          <a:solidFill>
            <a:schemeClr val="tx1"/>
          </a:solidFill>
          <a:latin typeface="+mn-lt"/>
          <a:ea typeface="+mn-ea"/>
          <a:cs typeface="+mn-cs"/>
        </a:defRPr>
      </a:lvl3pPr>
      <a:lvl4pPr marL="4541230" algn="l" defTabSz="3027487" rtl="0" eaLnBrk="1" latinLnBrk="0" hangingPunct="1">
        <a:defRPr sz="5960" kern="1200">
          <a:solidFill>
            <a:schemeClr val="tx1"/>
          </a:solidFill>
          <a:latin typeface="+mn-lt"/>
          <a:ea typeface="+mn-ea"/>
          <a:cs typeface="+mn-cs"/>
        </a:defRPr>
      </a:lvl4pPr>
      <a:lvl5pPr marL="6054974" algn="l" defTabSz="3027487" rtl="0" eaLnBrk="1" latinLnBrk="0" hangingPunct="1">
        <a:defRPr sz="5960" kern="1200">
          <a:solidFill>
            <a:schemeClr val="tx1"/>
          </a:solidFill>
          <a:latin typeface="+mn-lt"/>
          <a:ea typeface="+mn-ea"/>
          <a:cs typeface="+mn-cs"/>
        </a:defRPr>
      </a:lvl5pPr>
      <a:lvl6pPr marL="7568717" algn="l" defTabSz="3027487" rtl="0" eaLnBrk="1" latinLnBrk="0" hangingPunct="1">
        <a:defRPr sz="5960" kern="1200">
          <a:solidFill>
            <a:schemeClr val="tx1"/>
          </a:solidFill>
          <a:latin typeface="+mn-lt"/>
          <a:ea typeface="+mn-ea"/>
          <a:cs typeface="+mn-cs"/>
        </a:defRPr>
      </a:lvl6pPr>
      <a:lvl7pPr marL="9082461" algn="l" defTabSz="3027487" rtl="0" eaLnBrk="1" latinLnBrk="0" hangingPunct="1">
        <a:defRPr sz="5960" kern="1200">
          <a:solidFill>
            <a:schemeClr val="tx1"/>
          </a:solidFill>
          <a:latin typeface="+mn-lt"/>
          <a:ea typeface="+mn-ea"/>
          <a:cs typeface="+mn-cs"/>
        </a:defRPr>
      </a:lvl7pPr>
      <a:lvl8pPr marL="10596204" algn="l" defTabSz="3027487" rtl="0" eaLnBrk="1" latinLnBrk="0" hangingPunct="1">
        <a:defRPr sz="5960" kern="1200">
          <a:solidFill>
            <a:schemeClr val="tx1"/>
          </a:solidFill>
          <a:latin typeface="+mn-lt"/>
          <a:ea typeface="+mn-ea"/>
          <a:cs typeface="+mn-cs"/>
        </a:defRPr>
      </a:lvl8pPr>
      <a:lvl9pPr marL="12109948" algn="l" defTabSz="3027487" rtl="0" eaLnBrk="1" latinLnBrk="0" hangingPunct="1">
        <a:defRPr sz="59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correo.electronico@dominio.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jpg"/><Relationship Id="rId5" Type="http://schemas.openxmlformats.org/officeDocument/2006/relationships/image" Target="../media/image2.jp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alpha val="41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711A2-D6B1-7F49-FF48-3D2D8CCE9498}"/>
              </a:ext>
            </a:extLst>
          </p:cNvPr>
          <p:cNvSpPr>
            <a:spLocks noGrp="1"/>
          </p:cNvSpPr>
          <p:nvPr>
            <p:ph type="ctrTitle"/>
          </p:nvPr>
        </p:nvSpPr>
        <p:spPr>
          <a:xfrm>
            <a:off x="4850111" y="521469"/>
            <a:ext cx="20574990" cy="2830619"/>
          </a:xfrm>
        </p:spPr>
        <p:txBody>
          <a:bodyPr anchor="ctr">
            <a:noAutofit/>
          </a:bodyPr>
          <a:lstStyle/>
          <a:p>
            <a:pPr>
              <a:lnSpc>
                <a:spcPct val="100000"/>
              </a:lnSpc>
            </a:pPr>
            <a:r>
              <a:rPr lang="en-US" sz="8000" b="1" dirty="0">
                <a:solidFill>
                  <a:srgbClr val="000000"/>
                </a:solidFill>
                <a:latin typeface="Times New Roman" panose="02020603050405020304" pitchFamily="18" charset="0"/>
                <a:cs typeface="Times New Roman" panose="02020603050405020304" pitchFamily="18" charset="0"/>
              </a:rPr>
              <a:t> TITLE OF THE WORK (AS ACCEPTED IN THE ABSTRACT)</a:t>
            </a:r>
            <a:endParaRPr lang="en-US" sz="8000" b="1"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96A49C5D-83E1-6EE0-BF71-1AA91E708E4C}"/>
              </a:ext>
            </a:extLst>
          </p:cNvPr>
          <p:cNvSpPr txBox="1"/>
          <p:nvPr/>
        </p:nvSpPr>
        <p:spPr>
          <a:xfrm>
            <a:off x="25629361" y="782489"/>
            <a:ext cx="3793526" cy="1457698"/>
          </a:xfrm>
          <a:prstGeom prst="rect">
            <a:avLst/>
          </a:prstGeom>
          <a:ln w="28575"/>
        </p:spPr>
        <p:style>
          <a:lnRef idx="2">
            <a:schemeClr val="dk1"/>
          </a:lnRef>
          <a:fillRef idx="1">
            <a:schemeClr val="lt1"/>
          </a:fillRef>
          <a:effectRef idx="0">
            <a:schemeClr val="dk1"/>
          </a:effectRef>
          <a:fontRef idx="minor">
            <a:schemeClr val="dk1"/>
          </a:fontRef>
        </p:style>
        <p:txBody>
          <a:bodyPr wrap="square" lIns="36000" tIns="36000" rIns="36000" bIns="36000" rtlCol="0">
            <a:spAutoFit/>
          </a:bodyPr>
          <a:lstStyle/>
          <a:p>
            <a:pPr algn="ctr"/>
            <a:r>
              <a:rPr lang="es-MX" sz="9000" b="1" dirty="0">
                <a:latin typeface="Arial" panose="020B0604020202020204" pitchFamily="34" charset="0"/>
                <a:cs typeface="Arial" panose="020B0604020202020204" pitchFamily="34" charset="0"/>
              </a:rPr>
              <a:t>####</a:t>
            </a:r>
            <a:endParaRPr lang="en-US" sz="900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3749E460-4202-6E0C-B477-29AD25B27A5E}"/>
              </a:ext>
            </a:extLst>
          </p:cNvPr>
          <p:cNvSpPr txBox="1"/>
          <p:nvPr/>
        </p:nvSpPr>
        <p:spPr>
          <a:xfrm>
            <a:off x="2294084" y="4585389"/>
            <a:ext cx="25765803" cy="2309415"/>
          </a:xfrm>
          <a:prstGeom prst="rect">
            <a:avLst/>
          </a:prstGeom>
          <a:noFill/>
        </p:spPr>
        <p:txBody>
          <a:bodyPr wrap="square">
            <a:spAutoFit/>
          </a:bodyPr>
          <a:lstStyle/>
          <a:p>
            <a:pPr>
              <a:lnSpc>
                <a:spcPct val="115000"/>
              </a:lnSpc>
            </a:pPr>
            <a:r>
              <a:rPr lang="es-MX" sz="3200" kern="100" baseline="30000" dirty="0">
                <a:latin typeface="Arial" panose="020B0604020202020204" pitchFamily="34" charset="0"/>
                <a:ea typeface="Calibri" panose="020F0502020204030204" pitchFamily="34" charset="0"/>
                <a:cs typeface="Arial" panose="020B0604020202020204" pitchFamily="34" charset="0"/>
              </a:rPr>
              <a:t>1 </a:t>
            </a:r>
            <a:r>
              <a:rPr lang="en-US" sz="3200" kern="100" dirty="0">
                <a:latin typeface="Arial" panose="020B0604020202020204" pitchFamily="34" charset="0"/>
                <a:ea typeface="Calibri" panose="020F0502020204030204" pitchFamily="34" charset="0"/>
                <a:cs typeface="Arial" panose="020B0604020202020204" pitchFamily="34" charset="0"/>
              </a:rPr>
              <a:t>Department or Research Group, Name of the University or Institution, Address, City, Country</a:t>
            </a:r>
          </a:p>
          <a:p>
            <a:pPr>
              <a:lnSpc>
                <a:spcPct val="115000"/>
              </a:lnSpc>
            </a:pPr>
            <a:r>
              <a:rPr lang="es-MX" sz="3200" kern="100" baseline="30000" dirty="0">
                <a:latin typeface="Arial" panose="020B0604020202020204" pitchFamily="34" charset="0"/>
                <a:ea typeface="Calibri" panose="020F0502020204030204" pitchFamily="34" charset="0"/>
                <a:cs typeface="Arial" panose="020B0604020202020204" pitchFamily="34" charset="0"/>
              </a:rPr>
              <a:t>2 </a:t>
            </a:r>
            <a:r>
              <a:rPr lang="en-US" sz="3200" kern="100" dirty="0">
                <a:latin typeface="Arial" panose="020B0604020202020204" pitchFamily="34" charset="0"/>
                <a:ea typeface="Calibri" panose="020F0502020204030204" pitchFamily="34" charset="0"/>
                <a:cs typeface="Arial" panose="020B0604020202020204" pitchFamily="34" charset="0"/>
              </a:rPr>
              <a:t>Department or Research Group, Name of the University or Institution, Address, City, Country </a:t>
            </a:r>
          </a:p>
          <a:p>
            <a:pPr>
              <a:lnSpc>
                <a:spcPct val="115000"/>
              </a:lnSpc>
            </a:pPr>
            <a:r>
              <a:rPr lang="es-MX" sz="3200" kern="100" baseline="30000" dirty="0">
                <a:latin typeface="Arial" panose="020B0604020202020204" pitchFamily="34" charset="0"/>
                <a:ea typeface="Calibri" panose="020F0502020204030204" pitchFamily="34" charset="0"/>
                <a:cs typeface="Arial" panose="020B0604020202020204" pitchFamily="34" charset="0"/>
              </a:rPr>
              <a:t>3</a:t>
            </a:r>
            <a:r>
              <a:rPr lang="es-MX" sz="3200" kern="100" dirty="0">
                <a:latin typeface="Arial" panose="020B0604020202020204" pitchFamily="34" charset="0"/>
                <a:ea typeface="Calibri" panose="020F0502020204030204" pitchFamily="34" charset="0"/>
                <a:cs typeface="Arial" panose="020B0604020202020204" pitchFamily="34" charset="0"/>
              </a:rPr>
              <a:t> </a:t>
            </a:r>
            <a:r>
              <a:rPr lang="en-US" sz="3200" kern="100" dirty="0">
                <a:latin typeface="Arial" panose="020B0604020202020204" pitchFamily="34" charset="0"/>
                <a:ea typeface="Calibri" panose="020F0502020204030204" pitchFamily="34" charset="0"/>
                <a:cs typeface="Arial" panose="020B0604020202020204" pitchFamily="34" charset="0"/>
              </a:rPr>
              <a:t>Department or Research Group, Name of the University or Institution, Address, City, Country </a:t>
            </a:r>
          </a:p>
          <a:p>
            <a:pPr>
              <a:lnSpc>
                <a:spcPct val="115000"/>
              </a:lnSpc>
            </a:pPr>
            <a:r>
              <a:rPr lang="en-US" sz="3200" kern="100" dirty="0">
                <a:latin typeface="Arial" panose="020B0604020202020204" pitchFamily="34" charset="0"/>
                <a:ea typeface="Calibri" panose="020F0502020204030204" pitchFamily="34" charset="0"/>
                <a:cs typeface="Arial" panose="020B0604020202020204" pitchFamily="34" charset="0"/>
              </a:rPr>
              <a:t>Corresponding author: </a:t>
            </a:r>
            <a:r>
              <a:rPr lang="en-US" sz="3200" kern="100" dirty="0">
                <a:latin typeface="Arial" panose="020B0604020202020204" pitchFamily="34" charset="0"/>
                <a:ea typeface="Calibri" panose="020F0502020204030204" pitchFamily="34" charset="0"/>
                <a:cs typeface="Arial" panose="020B0604020202020204" pitchFamily="34" charset="0"/>
                <a:hlinkClick r:id="rId3"/>
              </a:rPr>
              <a:t>correo.electronico@dominio.com</a:t>
            </a:r>
            <a:r>
              <a:rPr lang="en-US" sz="3200" kern="100" dirty="0">
                <a:latin typeface="Arial" panose="020B0604020202020204" pitchFamily="34" charset="0"/>
                <a:ea typeface="Calibri" panose="020F0502020204030204" pitchFamily="34" charset="0"/>
                <a:cs typeface="Arial" panose="020B0604020202020204" pitchFamily="34" charset="0"/>
              </a:rPr>
              <a:t> </a:t>
            </a:r>
          </a:p>
        </p:txBody>
      </p:sp>
      <p:sp>
        <p:nvSpPr>
          <p:cNvPr id="12" name="TextBox 11">
            <a:extLst>
              <a:ext uri="{FF2B5EF4-FFF2-40B4-BE49-F238E27FC236}">
                <a16:creationId xmlns:a16="http://schemas.microsoft.com/office/drawing/2014/main" id="{87D6943F-F1FC-5610-8311-5E9CB7B89BF3}"/>
              </a:ext>
            </a:extLst>
          </p:cNvPr>
          <p:cNvSpPr txBox="1"/>
          <p:nvPr/>
        </p:nvSpPr>
        <p:spPr>
          <a:xfrm>
            <a:off x="4850111" y="3389597"/>
            <a:ext cx="20574990" cy="816179"/>
          </a:xfrm>
          <a:prstGeom prst="rect">
            <a:avLst/>
          </a:prstGeom>
          <a:noFill/>
        </p:spPr>
        <p:txBody>
          <a:bodyPr wrap="square">
            <a:spAutoFit/>
          </a:bodyPr>
          <a:lstStyle/>
          <a:p>
            <a:pPr algn="ctr">
              <a:lnSpc>
                <a:spcPct val="115000"/>
              </a:lnSpc>
              <a:spcAft>
                <a:spcPts val="795"/>
              </a:spcAft>
            </a:pPr>
            <a:r>
              <a:rPr lang="es-MX" sz="4400" b="1" kern="100" dirty="0">
                <a:latin typeface="Arial" panose="020B0604020202020204" pitchFamily="34" charset="0"/>
                <a:ea typeface="Calibri" panose="020F0502020204030204" pitchFamily="34" charset="0"/>
                <a:cs typeface="Arial" panose="020B0604020202020204" pitchFamily="34" charset="0"/>
              </a:rPr>
              <a:t>Surname1, N.</a:t>
            </a:r>
            <a:r>
              <a:rPr lang="es-MX" sz="4400" b="1" kern="100" baseline="30000" dirty="0">
                <a:latin typeface="Arial" panose="020B0604020202020204" pitchFamily="34" charset="0"/>
                <a:ea typeface="Calibri" panose="020F0502020204030204" pitchFamily="34" charset="0"/>
                <a:cs typeface="Arial" panose="020B0604020202020204" pitchFamily="34" charset="0"/>
              </a:rPr>
              <a:t>1</a:t>
            </a:r>
            <a:r>
              <a:rPr lang="es-MX" sz="4400" b="1" kern="100" dirty="0">
                <a:latin typeface="Arial" panose="020B0604020202020204" pitchFamily="34" charset="0"/>
                <a:ea typeface="Calibri" panose="020F0502020204030204" pitchFamily="34" charset="0"/>
                <a:cs typeface="Arial" panose="020B0604020202020204" pitchFamily="34" charset="0"/>
              </a:rPr>
              <a:t>, Surname2, N.</a:t>
            </a:r>
            <a:r>
              <a:rPr lang="es-MX" sz="4400" b="1" kern="100" baseline="30000" dirty="0">
                <a:latin typeface="Arial" panose="020B0604020202020204" pitchFamily="34" charset="0"/>
                <a:ea typeface="Calibri" panose="020F0502020204030204" pitchFamily="34" charset="0"/>
                <a:cs typeface="Arial" panose="020B0604020202020204" pitchFamily="34" charset="0"/>
              </a:rPr>
              <a:t>1</a:t>
            </a:r>
            <a:r>
              <a:rPr lang="es-MX" sz="4400" b="1" kern="100" dirty="0">
                <a:latin typeface="Arial" panose="020B0604020202020204" pitchFamily="34" charset="0"/>
                <a:ea typeface="Calibri" panose="020F0502020204030204" pitchFamily="34" charset="0"/>
                <a:cs typeface="Arial" panose="020B0604020202020204" pitchFamily="34" charset="0"/>
              </a:rPr>
              <a:t>, Surname3, N.</a:t>
            </a:r>
            <a:r>
              <a:rPr lang="es-MX" sz="4400" b="1" kern="100" baseline="30000" dirty="0">
                <a:latin typeface="Arial" panose="020B0604020202020204" pitchFamily="34" charset="0"/>
                <a:ea typeface="Calibri" panose="020F0502020204030204" pitchFamily="34" charset="0"/>
                <a:cs typeface="Arial" panose="020B0604020202020204" pitchFamily="34" charset="0"/>
              </a:rPr>
              <a:t>2</a:t>
            </a:r>
            <a:r>
              <a:rPr lang="es-MX" sz="4400" b="1" kern="100" dirty="0">
                <a:latin typeface="Arial" panose="020B0604020202020204" pitchFamily="34" charset="0"/>
                <a:ea typeface="Calibri" panose="020F0502020204030204" pitchFamily="34" charset="0"/>
                <a:cs typeface="Arial" panose="020B0604020202020204" pitchFamily="34" charset="0"/>
              </a:rPr>
              <a:t> &amp; Surname4, N.</a:t>
            </a:r>
            <a:r>
              <a:rPr lang="es-MX" sz="4400" b="1" kern="100" baseline="30000" dirty="0">
                <a:latin typeface="Arial" panose="020B0604020202020204" pitchFamily="34" charset="0"/>
                <a:ea typeface="Calibri" panose="020F0502020204030204" pitchFamily="34" charset="0"/>
                <a:cs typeface="Arial" panose="020B0604020202020204" pitchFamily="34" charset="0"/>
              </a:rPr>
              <a:t>3</a:t>
            </a:r>
            <a:endParaRPr lang="en-US" sz="4400" b="1" kern="100" dirty="0">
              <a:latin typeface="Arial" panose="020B0604020202020204" pitchFamily="34" charset="0"/>
              <a:ea typeface="Calibri" panose="020F0502020204030204" pitchFamily="34" charset="0"/>
              <a:cs typeface="Arial" panose="020B0604020202020204" pitchFamily="34" charset="0"/>
            </a:endParaRPr>
          </a:p>
        </p:txBody>
      </p:sp>
      <p:sp>
        <p:nvSpPr>
          <p:cNvPr id="13" name="Title 1">
            <a:extLst>
              <a:ext uri="{FF2B5EF4-FFF2-40B4-BE49-F238E27FC236}">
                <a16:creationId xmlns:a16="http://schemas.microsoft.com/office/drawing/2014/main" id="{C7E9BB80-25D4-7BC5-E4AC-9470C2BA0285}"/>
              </a:ext>
            </a:extLst>
          </p:cNvPr>
          <p:cNvSpPr txBox="1">
            <a:spLocks/>
          </p:cNvSpPr>
          <p:nvPr/>
        </p:nvSpPr>
        <p:spPr>
          <a:xfrm>
            <a:off x="774996" y="7202305"/>
            <a:ext cx="13847463" cy="900000"/>
          </a:xfrm>
          <a:prstGeom prst="rect">
            <a:avLst/>
          </a:prstGeom>
        </p:spPr>
        <p:txBody>
          <a:bodyPr vert="horz" lIns="90826" tIns="45413" rIns="90826" bIns="45413" rtlCol="0" anchor="ctr">
            <a:noAutofit/>
          </a:bodyPr>
          <a:lstStyle>
            <a:lvl1pPr algn="ctr" defTabSz="3024012" rtl="0" eaLnBrk="1" latinLnBrk="0" hangingPunct="1">
              <a:lnSpc>
                <a:spcPct val="90000"/>
              </a:lnSpc>
              <a:spcBef>
                <a:spcPct val="0"/>
              </a:spcBef>
              <a:buNone/>
              <a:defRPr sz="19843" kern="1200">
                <a:solidFill>
                  <a:schemeClr val="tx1"/>
                </a:solidFill>
                <a:latin typeface="+mj-lt"/>
                <a:ea typeface="+mj-ea"/>
                <a:cs typeface="+mj-cs"/>
              </a:defRPr>
            </a:lvl1pPr>
          </a:lstStyle>
          <a:p>
            <a:r>
              <a:rPr lang="en-US" sz="6600" b="1" dirty="0">
                <a:solidFill>
                  <a:srgbClr val="000000"/>
                </a:solidFill>
                <a:latin typeface="Times New Roman" panose="02020603050405020304" pitchFamily="18" charset="0"/>
                <a:cs typeface="Times New Roman" panose="02020603050405020304" pitchFamily="18" charset="0"/>
              </a:rPr>
              <a:t>INTRODUCTION</a:t>
            </a:r>
            <a:endParaRPr lang="en-US" sz="6600" b="1" dirty="0">
              <a:latin typeface="Times New Roman" panose="02020603050405020304" pitchFamily="18" charset="0"/>
              <a:cs typeface="Times New Roman" panose="02020603050405020304" pitchFamily="18" charset="0"/>
            </a:endParaRPr>
          </a:p>
        </p:txBody>
      </p:sp>
      <p:sp>
        <p:nvSpPr>
          <p:cNvPr id="15" name="TextBox 14">
            <a:extLst>
              <a:ext uri="{FF2B5EF4-FFF2-40B4-BE49-F238E27FC236}">
                <a16:creationId xmlns:a16="http://schemas.microsoft.com/office/drawing/2014/main" id="{E7ED5BBF-2A1E-4C40-0C44-27E3AAE283AE}"/>
              </a:ext>
            </a:extLst>
          </p:cNvPr>
          <p:cNvSpPr txBox="1"/>
          <p:nvPr/>
        </p:nvSpPr>
        <p:spPr>
          <a:xfrm>
            <a:off x="774996" y="8431371"/>
            <a:ext cx="13942094" cy="6818533"/>
          </a:xfrm>
          <a:prstGeom prst="rect">
            <a:avLst/>
          </a:prstGeom>
          <a:noFill/>
        </p:spPr>
        <p:txBody>
          <a:bodyPr wrap="square">
            <a:spAutoFit/>
          </a:bodyPr>
          <a:lstStyle/>
          <a:p>
            <a:pPr algn="just"/>
            <a:r>
              <a:rPr lang="en-US" sz="4400" dirty="0">
                <a:latin typeface="Arial" panose="020B0604020202020204" pitchFamily="34" charset="0"/>
                <a:ea typeface="Calibri" panose="020F0502020204030204" pitchFamily="34" charset="0"/>
                <a:cs typeface="Arial" panose="020B0604020202020204" pitchFamily="34" charset="0"/>
              </a:rPr>
              <a:t>The introduction should be a single paragraph that summarizes the problem, the main objective of the work and the importance of having carried it out. Spelling, grammar, and proper use of punctuation marks should be carefully checked. If acronyms are included, their meaning must be explained. The scientific names of the animals, plants or microorganisms involved must be included. The bibliographical citations must be referenced at the end of the poster.</a:t>
            </a:r>
            <a:endParaRPr lang="en-US" sz="4400" dirty="0">
              <a:latin typeface="Arial" panose="020B0604020202020204" pitchFamily="34" charset="0"/>
              <a:cs typeface="Arial" panose="020B0604020202020204" pitchFamily="34" charset="0"/>
            </a:endParaRPr>
          </a:p>
        </p:txBody>
      </p:sp>
      <p:sp>
        <p:nvSpPr>
          <p:cNvPr id="16" name="Title 1">
            <a:extLst>
              <a:ext uri="{FF2B5EF4-FFF2-40B4-BE49-F238E27FC236}">
                <a16:creationId xmlns:a16="http://schemas.microsoft.com/office/drawing/2014/main" id="{87F9C635-197F-0885-7496-B997D289A328}"/>
              </a:ext>
            </a:extLst>
          </p:cNvPr>
          <p:cNvSpPr txBox="1">
            <a:spLocks/>
          </p:cNvSpPr>
          <p:nvPr/>
        </p:nvSpPr>
        <p:spPr>
          <a:xfrm>
            <a:off x="758956" y="15387938"/>
            <a:ext cx="13686924" cy="1180581"/>
          </a:xfrm>
          <a:prstGeom prst="rect">
            <a:avLst/>
          </a:prstGeom>
        </p:spPr>
        <p:txBody>
          <a:bodyPr vert="horz" lIns="90826" tIns="45413" rIns="90826" bIns="45413" rtlCol="0" anchor="ctr">
            <a:noAutofit/>
          </a:bodyPr>
          <a:lstStyle>
            <a:defPPr>
              <a:defRPr lang="en-US"/>
            </a:defPPr>
            <a:lvl1pPr algn="ctr" defTabSz="3024012">
              <a:lnSpc>
                <a:spcPct val="90000"/>
              </a:lnSpc>
              <a:spcBef>
                <a:spcPct val="0"/>
              </a:spcBef>
              <a:buNone/>
              <a:defRPr sz="6600" b="1">
                <a:solidFill>
                  <a:srgbClr val="000000"/>
                </a:solidFill>
                <a:latin typeface="Times New Roman" panose="02020603050405020304" pitchFamily="18" charset="0"/>
                <a:ea typeface="+mj-ea"/>
                <a:cs typeface="Times New Roman" panose="02020603050405020304" pitchFamily="18" charset="0"/>
              </a:defRPr>
            </a:lvl1pPr>
          </a:lstStyle>
          <a:p>
            <a:r>
              <a:rPr lang="en-US" dirty="0"/>
              <a:t> MATERIALS AND METHODS</a:t>
            </a:r>
          </a:p>
        </p:txBody>
      </p:sp>
      <p:sp>
        <p:nvSpPr>
          <p:cNvPr id="17" name="Rectangle 16">
            <a:extLst>
              <a:ext uri="{FF2B5EF4-FFF2-40B4-BE49-F238E27FC236}">
                <a16:creationId xmlns:a16="http://schemas.microsoft.com/office/drawing/2014/main" id="{7E3B9283-6CDC-25D1-FD07-29B0489E81BB}"/>
              </a:ext>
            </a:extLst>
          </p:cNvPr>
          <p:cNvSpPr/>
          <p:nvPr/>
        </p:nvSpPr>
        <p:spPr>
          <a:xfrm>
            <a:off x="871247" y="19402985"/>
            <a:ext cx="4140000" cy="1800000"/>
          </a:xfrm>
          <a:prstGeom prst="rec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973" b="1" dirty="0">
                <a:effectLst>
                  <a:outerShdw blurRad="38100" dist="38100" dir="2700000" algn="tl">
                    <a:srgbClr val="000000">
                      <a:alpha val="43137"/>
                    </a:srgbClr>
                  </a:outerShdw>
                </a:effectLst>
              </a:rPr>
              <a:t>PROCESS 1</a:t>
            </a:r>
          </a:p>
          <a:p>
            <a:pPr algn="ctr"/>
            <a:r>
              <a:rPr lang="en-US" sz="3200" dirty="0">
                <a:effectLst>
                  <a:outerShdw blurRad="38100" dist="38100" dir="2700000" algn="tl">
                    <a:srgbClr val="000000">
                      <a:alpha val="43137"/>
                    </a:srgbClr>
                  </a:outerShdw>
                </a:effectLst>
              </a:rPr>
              <a:t>(conditions)</a:t>
            </a:r>
            <a:endParaRPr lang="en-US" sz="2400" dirty="0">
              <a:effectLst>
                <a:outerShdw blurRad="38100" dist="38100" dir="2700000" algn="tl">
                  <a:srgbClr val="000000">
                    <a:alpha val="43137"/>
                  </a:srgbClr>
                </a:outerShdw>
              </a:effectLst>
            </a:endParaRPr>
          </a:p>
        </p:txBody>
      </p:sp>
      <p:sp>
        <p:nvSpPr>
          <p:cNvPr id="18" name="Rectangle 17">
            <a:extLst>
              <a:ext uri="{FF2B5EF4-FFF2-40B4-BE49-F238E27FC236}">
                <a16:creationId xmlns:a16="http://schemas.microsoft.com/office/drawing/2014/main" id="{A56F8829-CA7E-AB75-6ECA-41627562D708}"/>
              </a:ext>
            </a:extLst>
          </p:cNvPr>
          <p:cNvSpPr/>
          <p:nvPr/>
        </p:nvSpPr>
        <p:spPr>
          <a:xfrm>
            <a:off x="5846406" y="19397430"/>
            <a:ext cx="4140000" cy="1800000"/>
          </a:xfrm>
          <a:prstGeom prst="rec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s-ES" sz="3973" b="1" dirty="0">
                <a:effectLst>
                  <a:outerShdw blurRad="38100" dist="38100" dir="2700000" algn="tl">
                    <a:srgbClr val="000000">
                      <a:alpha val="43137"/>
                    </a:srgbClr>
                  </a:outerShdw>
                </a:effectLst>
              </a:rPr>
              <a:t>PROCES2 2</a:t>
            </a:r>
          </a:p>
          <a:p>
            <a:pPr algn="ctr"/>
            <a:r>
              <a:rPr lang="en-US" sz="3200" dirty="0">
                <a:effectLst>
                  <a:outerShdw blurRad="38100" dist="38100" dir="2700000" algn="tl">
                    <a:srgbClr val="000000">
                      <a:alpha val="43137"/>
                    </a:srgbClr>
                  </a:outerShdw>
                </a:effectLst>
              </a:rPr>
              <a:t>(conditions)</a:t>
            </a:r>
          </a:p>
        </p:txBody>
      </p:sp>
      <p:sp>
        <p:nvSpPr>
          <p:cNvPr id="19" name="Rectangle 18">
            <a:extLst>
              <a:ext uri="{FF2B5EF4-FFF2-40B4-BE49-F238E27FC236}">
                <a16:creationId xmlns:a16="http://schemas.microsoft.com/office/drawing/2014/main" id="{30363F20-6AFB-118C-1D77-CDD7566ABAA1}"/>
              </a:ext>
            </a:extLst>
          </p:cNvPr>
          <p:cNvSpPr/>
          <p:nvPr/>
        </p:nvSpPr>
        <p:spPr>
          <a:xfrm>
            <a:off x="10682908" y="19397430"/>
            <a:ext cx="4140000" cy="1800000"/>
          </a:xfrm>
          <a:prstGeom prst="rec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s-ES" sz="3973" b="1" dirty="0">
                <a:effectLst>
                  <a:outerShdw blurRad="38100" dist="38100" dir="2700000" algn="tl">
                    <a:srgbClr val="000000">
                      <a:alpha val="43137"/>
                    </a:srgbClr>
                  </a:outerShdw>
                </a:effectLst>
              </a:rPr>
              <a:t>PROCESS 3</a:t>
            </a:r>
          </a:p>
          <a:p>
            <a:pPr algn="ctr"/>
            <a:r>
              <a:rPr lang="en-US" sz="3200" dirty="0">
                <a:effectLst>
                  <a:outerShdw blurRad="38100" dist="38100" dir="2700000" algn="tl">
                    <a:srgbClr val="000000">
                      <a:alpha val="43137"/>
                    </a:srgbClr>
                  </a:outerShdw>
                </a:effectLst>
              </a:rPr>
              <a:t>(conditions)</a:t>
            </a:r>
          </a:p>
        </p:txBody>
      </p:sp>
      <p:sp>
        <p:nvSpPr>
          <p:cNvPr id="21" name="Rectangle 20">
            <a:extLst>
              <a:ext uri="{FF2B5EF4-FFF2-40B4-BE49-F238E27FC236}">
                <a16:creationId xmlns:a16="http://schemas.microsoft.com/office/drawing/2014/main" id="{DFABBCFE-9C87-46F5-07DC-4B46B478DD4D}"/>
              </a:ext>
            </a:extLst>
          </p:cNvPr>
          <p:cNvSpPr/>
          <p:nvPr/>
        </p:nvSpPr>
        <p:spPr>
          <a:xfrm>
            <a:off x="5846405" y="21694615"/>
            <a:ext cx="4140000" cy="1800000"/>
          </a:xfrm>
          <a:prstGeom prst="rec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s-ES" sz="3973" b="1" dirty="0">
                <a:effectLst>
                  <a:outerShdw blurRad="38100" dist="38100" dir="2700000" algn="tl">
                    <a:srgbClr val="000000">
                      <a:alpha val="43137"/>
                    </a:srgbClr>
                  </a:outerShdw>
                </a:effectLst>
              </a:rPr>
              <a:t>PROCESS 5</a:t>
            </a:r>
          </a:p>
          <a:p>
            <a:pPr algn="ctr"/>
            <a:r>
              <a:rPr lang="en-US" sz="3200" dirty="0">
                <a:effectLst>
                  <a:outerShdw blurRad="38100" dist="38100" dir="2700000" algn="tl">
                    <a:srgbClr val="000000">
                      <a:alpha val="43137"/>
                    </a:srgbClr>
                  </a:outerShdw>
                </a:effectLst>
              </a:rPr>
              <a:t>(conditions)</a:t>
            </a:r>
          </a:p>
        </p:txBody>
      </p:sp>
      <p:sp>
        <p:nvSpPr>
          <p:cNvPr id="26" name="Rectangle 25">
            <a:extLst>
              <a:ext uri="{FF2B5EF4-FFF2-40B4-BE49-F238E27FC236}">
                <a16:creationId xmlns:a16="http://schemas.microsoft.com/office/drawing/2014/main" id="{A882DF1A-FAFD-4DBC-18EF-ADFC3E3D63AC}"/>
              </a:ext>
            </a:extLst>
          </p:cNvPr>
          <p:cNvSpPr/>
          <p:nvPr/>
        </p:nvSpPr>
        <p:spPr>
          <a:xfrm>
            <a:off x="10682907" y="21710805"/>
            <a:ext cx="4140000" cy="1800000"/>
          </a:xfrm>
          <a:prstGeom prst="rec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3973" b="1" dirty="0">
                <a:effectLst>
                  <a:outerShdw blurRad="38100" dist="38100" dir="2700000" algn="tl">
                    <a:srgbClr val="000000">
                      <a:alpha val="43137"/>
                    </a:srgbClr>
                  </a:outerShdw>
                </a:effectLst>
              </a:rPr>
              <a:t>PROCESS 4</a:t>
            </a:r>
          </a:p>
          <a:p>
            <a:pPr algn="ctr"/>
            <a:r>
              <a:rPr lang="en-US" sz="3200" dirty="0">
                <a:effectLst>
                  <a:outerShdw blurRad="38100" dist="38100" dir="2700000" algn="tl">
                    <a:srgbClr val="000000">
                      <a:alpha val="43137"/>
                    </a:srgbClr>
                  </a:outerShdw>
                </a:effectLst>
              </a:rPr>
              <a:t>(conditions)</a:t>
            </a:r>
          </a:p>
        </p:txBody>
      </p:sp>
      <p:cxnSp>
        <p:nvCxnSpPr>
          <p:cNvPr id="27" name="Straight Arrow Connector 26">
            <a:extLst>
              <a:ext uri="{FF2B5EF4-FFF2-40B4-BE49-F238E27FC236}">
                <a16:creationId xmlns:a16="http://schemas.microsoft.com/office/drawing/2014/main" id="{6C8D9751-5192-D0D7-9B66-3FBC280CD3CC}"/>
              </a:ext>
            </a:extLst>
          </p:cNvPr>
          <p:cNvCxnSpPr>
            <a:cxnSpLocks/>
            <a:stCxn id="17" idx="3"/>
            <a:endCxn id="18" idx="1"/>
          </p:cNvCxnSpPr>
          <p:nvPr/>
        </p:nvCxnSpPr>
        <p:spPr>
          <a:xfrm flipV="1">
            <a:off x="5011247" y="20297430"/>
            <a:ext cx="835159" cy="5555"/>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4CA1E077-0780-A0A5-248F-701E5A14D5EC}"/>
              </a:ext>
            </a:extLst>
          </p:cNvPr>
          <p:cNvSpPr/>
          <p:nvPr/>
        </p:nvSpPr>
        <p:spPr>
          <a:xfrm>
            <a:off x="880132" y="21694615"/>
            <a:ext cx="4140000" cy="1800000"/>
          </a:xfrm>
          <a:prstGeom prst="rec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s-ES" sz="3973" b="1" dirty="0">
                <a:effectLst>
                  <a:outerShdw blurRad="38100" dist="38100" dir="2700000" algn="tl">
                    <a:srgbClr val="000000">
                      <a:alpha val="43137"/>
                    </a:srgbClr>
                  </a:outerShdw>
                </a:effectLst>
              </a:rPr>
              <a:t>PROCESS 6</a:t>
            </a:r>
          </a:p>
          <a:p>
            <a:pPr algn="ctr"/>
            <a:r>
              <a:rPr lang="sv-SE" sz="3200" dirty="0">
                <a:effectLst>
                  <a:outerShdw blurRad="38100" dist="38100" dir="2700000" algn="tl">
                    <a:srgbClr val="000000">
                      <a:alpha val="43137"/>
                    </a:srgbClr>
                  </a:outerShdw>
                </a:effectLst>
              </a:rPr>
              <a:t>(</a:t>
            </a:r>
            <a:r>
              <a:rPr lang="pt-BR" sz="3200" dirty="0" err="1">
                <a:effectLst>
                  <a:outerShdw blurRad="38100" dist="38100" dir="2700000" algn="tl">
                    <a:srgbClr val="000000">
                      <a:alpha val="43137"/>
                    </a:srgbClr>
                  </a:outerShdw>
                </a:effectLst>
              </a:rPr>
              <a:t>conditions</a:t>
            </a:r>
            <a:r>
              <a:rPr lang="sv-SE" sz="3200" dirty="0">
                <a:effectLst>
                  <a:outerShdw blurRad="38100" dist="38100" dir="2700000" algn="tl">
                    <a:srgbClr val="000000">
                      <a:alpha val="43137"/>
                    </a:srgbClr>
                  </a:outerShdw>
                </a:effectLst>
              </a:rPr>
              <a:t>)</a:t>
            </a:r>
            <a:r>
              <a:rPr lang="es-ES" sz="3200" dirty="0">
                <a:effectLst>
                  <a:outerShdw blurRad="38100" dist="38100" dir="2700000" algn="tl">
                    <a:srgbClr val="000000">
                      <a:alpha val="43137"/>
                    </a:srgbClr>
                  </a:outerShdw>
                </a:effectLst>
              </a:rPr>
              <a:t> </a:t>
            </a:r>
            <a:endParaRPr lang="en-US" sz="3200" dirty="0">
              <a:effectLst>
                <a:outerShdw blurRad="38100" dist="38100" dir="2700000" algn="tl">
                  <a:srgbClr val="000000">
                    <a:alpha val="43137"/>
                  </a:srgbClr>
                </a:outerShdw>
              </a:effectLst>
            </a:endParaRPr>
          </a:p>
        </p:txBody>
      </p:sp>
      <p:cxnSp>
        <p:nvCxnSpPr>
          <p:cNvPr id="47" name="Straight Arrow Connector 46">
            <a:extLst>
              <a:ext uri="{FF2B5EF4-FFF2-40B4-BE49-F238E27FC236}">
                <a16:creationId xmlns:a16="http://schemas.microsoft.com/office/drawing/2014/main" id="{C1E7CF54-AE72-7E26-E0FC-F68B3B6F86C6}"/>
              </a:ext>
            </a:extLst>
          </p:cNvPr>
          <p:cNvCxnSpPr>
            <a:cxnSpLocks/>
            <a:stCxn id="18" idx="3"/>
            <a:endCxn id="19" idx="1"/>
          </p:cNvCxnSpPr>
          <p:nvPr/>
        </p:nvCxnSpPr>
        <p:spPr>
          <a:xfrm>
            <a:off x="9986406" y="20297430"/>
            <a:ext cx="696502"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F3A0A4B6-B7EE-C50F-9000-3A35D978CBF4}"/>
              </a:ext>
            </a:extLst>
          </p:cNvPr>
          <p:cNvCxnSpPr>
            <a:cxnSpLocks/>
            <a:endCxn id="21" idx="3"/>
          </p:cNvCxnSpPr>
          <p:nvPr/>
        </p:nvCxnSpPr>
        <p:spPr>
          <a:xfrm>
            <a:off x="9947423" y="22588568"/>
            <a:ext cx="38982" cy="6047"/>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B99A1012-1F4E-3159-FBB2-F9586D3CF3AC}"/>
              </a:ext>
            </a:extLst>
          </p:cNvPr>
          <p:cNvCxnSpPr>
            <a:cxnSpLocks/>
            <a:stCxn id="21" idx="1"/>
            <a:endCxn id="29" idx="3"/>
          </p:cNvCxnSpPr>
          <p:nvPr/>
        </p:nvCxnSpPr>
        <p:spPr>
          <a:xfrm flipH="1">
            <a:off x="5020132" y="22594615"/>
            <a:ext cx="826273"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75" name="Title 1">
            <a:extLst>
              <a:ext uri="{FF2B5EF4-FFF2-40B4-BE49-F238E27FC236}">
                <a16:creationId xmlns:a16="http://schemas.microsoft.com/office/drawing/2014/main" id="{94FB2A62-C913-27D0-D5CE-6EDF34B07A10}"/>
              </a:ext>
            </a:extLst>
          </p:cNvPr>
          <p:cNvSpPr txBox="1">
            <a:spLocks/>
          </p:cNvSpPr>
          <p:nvPr/>
        </p:nvSpPr>
        <p:spPr>
          <a:xfrm>
            <a:off x="780137" y="16558383"/>
            <a:ext cx="13098712" cy="994787"/>
          </a:xfrm>
          <a:prstGeom prst="rect">
            <a:avLst/>
          </a:prstGeom>
        </p:spPr>
        <p:txBody>
          <a:bodyPr vert="horz" lIns="90826" tIns="45413" rIns="90826" bIns="45413" rtlCol="0" anchor="ctr">
            <a:normAutofit fontScale="97500"/>
          </a:bodyPr>
          <a:lstStyle>
            <a:lvl1pPr algn="ctr" defTabSz="3024012" rtl="0" eaLnBrk="1" latinLnBrk="0" hangingPunct="1">
              <a:lnSpc>
                <a:spcPct val="90000"/>
              </a:lnSpc>
              <a:spcBef>
                <a:spcPct val="0"/>
              </a:spcBef>
              <a:buNone/>
              <a:defRPr sz="19843" kern="1200">
                <a:solidFill>
                  <a:schemeClr val="tx1"/>
                </a:solidFill>
                <a:latin typeface="+mj-lt"/>
                <a:ea typeface="+mj-ea"/>
                <a:cs typeface="+mj-cs"/>
              </a:defRPr>
            </a:lvl1pPr>
          </a:lstStyle>
          <a:p>
            <a:pPr algn="l"/>
            <a:r>
              <a:rPr lang="en-US" sz="4800" b="1" dirty="0">
                <a:solidFill>
                  <a:srgbClr val="000000"/>
                </a:solidFill>
                <a:latin typeface="Times New Roman" panose="02020603050405020304" pitchFamily="18" charset="0"/>
                <a:cs typeface="Times New Roman" panose="02020603050405020304" pitchFamily="18" charset="0"/>
              </a:rPr>
              <a:t> SUBSECTION 1</a:t>
            </a:r>
            <a:endParaRPr lang="en-US" sz="4800" b="1" dirty="0">
              <a:latin typeface="Times New Roman" panose="02020603050405020304" pitchFamily="18" charset="0"/>
              <a:cs typeface="Times New Roman" panose="02020603050405020304" pitchFamily="18" charset="0"/>
            </a:endParaRPr>
          </a:p>
        </p:txBody>
      </p:sp>
      <p:graphicFrame>
        <p:nvGraphicFramePr>
          <p:cNvPr id="80" name="Table 79">
            <a:extLst>
              <a:ext uri="{FF2B5EF4-FFF2-40B4-BE49-F238E27FC236}">
                <a16:creationId xmlns:a16="http://schemas.microsoft.com/office/drawing/2014/main" id="{ACC70E99-B3B2-A4F0-C1B9-8169F2F6DB85}"/>
              </a:ext>
            </a:extLst>
          </p:cNvPr>
          <p:cNvGraphicFramePr>
            <a:graphicFrameLocks noGrp="1"/>
          </p:cNvGraphicFramePr>
          <p:nvPr>
            <p:extLst>
              <p:ext uri="{D42A27DB-BD31-4B8C-83A1-F6EECF244321}">
                <p14:modId xmlns:p14="http://schemas.microsoft.com/office/powerpoint/2010/main" val="1834357146"/>
              </p:ext>
            </p:extLst>
          </p:nvPr>
        </p:nvGraphicFramePr>
        <p:xfrm>
          <a:off x="885841" y="29365531"/>
          <a:ext cx="13560037" cy="4101087"/>
        </p:xfrm>
        <a:graphic>
          <a:graphicData uri="http://schemas.openxmlformats.org/drawingml/2006/table">
            <a:tbl>
              <a:tblPr firstRow="1" bandRow="1">
                <a:tableStyleId>{93296810-A885-4BE3-A3E7-6D5BEEA58F35}</a:tableStyleId>
              </a:tblPr>
              <a:tblGrid>
                <a:gridCol w="3613970">
                  <a:extLst>
                    <a:ext uri="{9D8B030D-6E8A-4147-A177-3AD203B41FA5}">
                      <a16:colId xmlns:a16="http://schemas.microsoft.com/office/drawing/2014/main" val="1007896919"/>
                    </a:ext>
                  </a:extLst>
                </a:gridCol>
                <a:gridCol w="5125452">
                  <a:extLst>
                    <a:ext uri="{9D8B030D-6E8A-4147-A177-3AD203B41FA5}">
                      <a16:colId xmlns:a16="http://schemas.microsoft.com/office/drawing/2014/main" val="1215596214"/>
                    </a:ext>
                  </a:extLst>
                </a:gridCol>
                <a:gridCol w="4820615">
                  <a:extLst>
                    <a:ext uri="{9D8B030D-6E8A-4147-A177-3AD203B41FA5}">
                      <a16:colId xmlns:a16="http://schemas.microsoft.com/office/drawing/2014/main" val="2379869296"/>
                    </a:ext>
                  </a:extLst>
                </a:gridCol>
              </a:tblGrid>
              <a:tr h="898923">
                <a:tc>
                  <a:txBody>
                    <a:bodyPr/>
                    <a:lstStyle/>
                    <a:p>
                      <a:pPr marL="0" lvl="0" algn="ctr" defTabSz="457200" rtl="0" eaLnBrk="1" latinLnBrk="0" hangingPunct="1"/>
                      <a:r>
                        <a:rPr lang="es-MX" sz="4800" b="1" kern="1200" dirty="0" err="1">
                          <a:solidFill>
                            <a:schemeClr val="lt1"/>
                          </a:solidFill>
                          <a:effectLst>
                            <a:outerShdw blurRad="38100" dist="38100" dir="2700000" algn="tl">
                              <a:srgbClr val="000000">
                                <a:alpha val="43137"/>
                              </a:srgbClr>
                            </a:outerShdw>
                          </a:effectLst>
                        </a:rPr>
                        <a:t>Factors</a:t>
                      </a:r>
                      <a:endParaRPr lang="en-US" sz="4800" b="1" kern="1200" dirty="0">
                        <a:solidFill>
                          <a:schemeClr val="lt1"/>
                        </a:solidFill>
                        <a:effectLst>
                          <a:outerShdw blurRad="38100" dist="38100" dir="2700000" algn="tl">
                            <a:srgbClr val="000000">
                              <a:alpha val="43137"/>
                            </a:srgbClr>
                          </a:outerShdw>
                        </a:effectLst>
                        <a:latin typeface="+mn-lt"/>
                        <a:ea typeface="+mn-ea"/>
                        <a:cs typeface="+mn-cs"/>
                      </a:endParaRPr>
                    </a:p>
                  </a:txBody>
                  <a:tcPr marL="90826" marR="90826" marT="45413" marB="454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algn="ctr" defTabSz="457200" rtl="0" eaLnBrk="1" latinLnBrk="0" hangingPunct="1"/>
                      <a:r>
                        <a:rPr lang="es-MX" sz="4800" b="1" kern="1200" dirty="0" err="1">
                          <a:solidFill>
                            <a:schemeClr val="lt1"/>
                          </a:solidFill>
                          <a:effectLst>
                            <a:outerShdw blurRad="38100" dist="38100" dir="2700000" algn="tl">
                              <a:srgbClr val="000000">
                                <a:alpha val="43137"/>
                              </a:srgbClr>
                            </a:outerShdw>
                          </a:effectLst>
                        </a:rPr>
                        <a:t>Levels</a:t>
                      </a:r>
                      <a:endParaRPr lang="en-US" sz="4800" b="1" kern="1200" dirty="0">
                        <a:solidFill>
                          <a:schemeClr val="lt1"/>
                        </a:solidFill>
                        <a:effectLst>
                          <a:outerShdw blurRad="38100" dist="38100" dir="2700000" algn="tl">
                            <a:srgbClr val="000000">
                              <a:alpha val="43137"/>
                            </a:srgbClr>
                          </a:outerShdw>
                        </a:effectLst>
                        <a:latin typeface="+mn-lt"/>
                        <a:ea typeface="+mn-ea"/>
                        <a:cs typeface="+mn-cs"/>
                      </a:endParaRPr>
                    </a:p>
                  </a:txBody>
                  <a:tcPr marL="90826" marR="90826" marT="45413" marB="454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algn="ctr" defTabSz="457200" rtl="0" eaLnBrk="1" latinLnBrk="0" hangingPunct="1"/>
                      <a:r>
                        <a:rPr lang="es-MX" sz="4800" b="1" kern="1200" dirty="0">
                          <a:solidFill>
                            <a:schemeClr val="lt1"/>
                          </a:solidFill>
                          <a:effectLst>
                            <a:outerShdw blurRad="38100" dist="38100" dir="2700000" algn="tl">
                              <a:srgbClr val="000000">
                                <a:alpha val="43137"/>
                              </a:srgbClr>
                            </a:outerShdw>
                          </a:effectLst>
                        </a:rPr>
                        <a:t>Responses</a:t>
                      </a:r>
                      <a:endParaRPr lang="en-US" sz="4800" b="1" kern="1200" dirty="0">
                        <a:solidFill>
                          <a:schemeClr val="lt1"/>
                        </a:solidFill>
                        <a:effectLst>
                          <a:outerShdw blurRad="38100" dist="38100" dir="2700000" algn="tl">
                            <a:srgbClr val="000000">
                              <a:alpha val="43137"/>
                            </a:srgbClr>
                          </a:outerShdw>
                        </a:effectLst>
                        <a:latin typeface="+mn-lt"/>
                        <a:ea typeface="+mn-ea"/>
                        <a:cs typeface="+mn-cs"/>
                      </a:endParaRPr>
                    </a:p>
                  </a:txBody>
                  <a:tcPr marL="90826" marR="90826" marT="45413" marB="454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74859058"/>
                  </a:ext>
                </a:extLst>
              </a:tr>
              <a:tr h="1601082">
                <a:tc>
                  <a:txBody>
                    <a:bodyPr/>
                    <a:lstStyle/>
                    <a:p>
                      <a:pPr algn="ctr"/>
                      <a:r>
                        <a:rPr lang="es-MX" sz="4400" dirty="0"/>
                        <a:t>Factor 1</a:t>
                      </a:r>
                      <a:endParaRPr lang="en-US" sz="4400" dirty="0"/>
                    </a:p>
                  </a:txBody>
                  <a:tcPr marL="90826" marR="90826" marT="45413" marB="454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MX" sz="4400" dirty="0"/>
                        <a:t>0, 5 &amp; 10 u</a:t>
                      </a:r>
                      <a:endParaRPr lang="en-US" sz="4400" dirty="0"/>
                    </a:p>
                  </a:txBody>
                  <a:tcPr marL="90826" marR="90826" marT="45413" marB="454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r>
                        <a:rPr lang="es-MX" sz="4400" dirty="0"/>
                        <a:t>Response 1</a:t>
                      </a:r>
                    </a:p>
                    <a:p>
                      <a:pPr algn="ctr"/>
                      <a:r>
                        <a:rPr lang="es-MX" sz="4400" baseline="0" dirty="0"/>
                        <a:t>Response 2</a:t>
                      </a:r>
                      <a:endParaRPr lang="en-US" sz="4400" baseline="0" dirty="0"/>
                    </a:p>
                  </a:txBody>
                  <a:tcPr marL="90826" marR="90826" marT="45413" marB="454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38997604"/>
                  </a:ext>
                </a:extLst>
              </a:tr>
              <a:tr h="1601082">
                <a:tc>
                  <a:txBody>
                    <a:bodyPr/>
                    <a:lstStyle/>
                    <a:p>
                      <a:pPr algn="ctr"/>
                      <a:r>
                        <a:rPr lang="es-MX" sz="4400" dirty="0"/>
                        <a:t>Factor 2</a:t>
                      </a:r>
                      <a:endParaRPr lang="en-US" sz="4400" dirty="0"/>
                    </a:p>
                  </a:txBody>
                  <a:tcPr marL="90826" marR="90826" marT="45413" marB="454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lang="es-MX" sz="4400" dirty="0"/>
                        <a:t>100 &amp; 200 u</a:t>
                      </a:r>
                      <a:endParaRPr lang="en-US" sz="4400" dirty="0"/>
                    </a:p>
                  </a:txBody>
                  <a:tcPr marL="90826" marR="90826" marT="45413" marB="454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a:endParaRPr lang="en-US" sz="3800" baseline="0" dirty="0"/>
                    </a:p>
                  </a:txBody>
                  <a:tcPr marL="90826" marR="90826" marT="45413" marB="454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69520492"/>
                  </a:ext>
                </a:extLst>
              </a:tr>
            </a:tbl>
          </a:graphicData>
        </a:graphic>
      </p:graphicFrame>
      <p:sp>
        <p:nvSpPr>
          <p:cNvPr id="84" name="Title 1">
            <a:extLst>
              <a:ext uri="{FF2B5EF4-FFF2-40B4-BE49-F238E27FC236}">
                <a16:creationId xmlns:a16="http://schemas.microsoft.com/office/drawing/2014/main" id="{FB134A50-6730-34E4-B2E5-FC4B5204A81A}"/>
              </a:ext>
            </a:extLst>
          </p:cNvPr>
          <p:cNvSpPr txBox="1">
            <a:spLocks/>
          </p:cNvSpPr>
          <p:nvPr/>
        </p:nvSpPr>
        <p:spPr>
          <a:xfrm>
            <a:off x="15714743" y="7202305"/>
            <a:ext cx="13574631" cy="900000"/>
          </a:xfrm>
          <a:prstGeom prst="rect">
            <a:avLst/>
          </a:prstGeom>
        </p:spPr>
        <p:txBody>
          <a:bodyPr vert="horz" lIns="90826" tIns="45413" rIns="90826" bIns="45413" rtlCol="0" anchor="ctr">
            <a:noAutofit/>
          </a:bodyPr>
          <a:lstStyle>
            <a:defPPr>
              <a:defRPr lang="en-US"/>
            </a:defPPr>
            <a:lvl1pPr algn="ctr" defTabSz="3024012">
              <a:lnSpc>
                <a:spcPct val="90000"/>
              </a:lnSpc>
              <a:spcBef>
                <a:spcPct val="0"/>
              </a:spcBef>
              <a:buNone/>
              <a:defRPr sz="6600" b="1">
                <a:solidFill>
                  <a:srgbClr val="000000"/>
                </a:solidFill>
                <a:latin typeface="Times New Roman" panose="02020603050405020304" pitchFamily="18" charset="0"/>
                <a:ea typeface="+mj-ea"/>
                <a:cs typeface="Times New Roman" panose="02020603050405020304" pitchFamily="18" charset="0"/>
              </a:defRPr>
            </a:lvl1pPr>
          </a:lstStyle>
          <a:p>
            <a:r>
              <a:rPr lang="en-US" dirty="0"/>
              <a:t> RESULTS</a:t>
            </a:r>
          </a:p>
        </p:txBody>
      </p:sp>
      <p:sp>
        <p:nvSpPr>
          <p:cNvPr id="123" name="Title 1">
            <a:extLst>
              <a:ext uri="{FF2B5EF4-FFF2-40B4-BE49-F238E27FC236}">
                <a16:creationId xmlns:a16="http://schemas.microsoft.com/office/drawing/2014/main" id="{FAA93636-626F-F612-5873-C08FA646CD24}"/>
              </a:ext>
            </a:extLst>
          </p:cNvPr>
          <p:cNvSpPr txBox="1">
            <a:spLocks/>
          </p:cNvSpPr>
          <p:nvPr/>
        </p:nvSpPr>
        <p:spPr>
          <a:xfrm>
            <a:off x="15419161" y="33044651"/>
            <a:ext cx="13574631" cy="1042903"/>
          </a:xfrm>
          <a:prstGeom prst="rect">
            <a:avLst/>
          </a:prstGeom>
        </p:spPr>
        <p:txBody>
          <a:bodyPr vert="horz" lIns="90826" tIns="45413" rIns="90826" bIns="45413" rtlCol="0" anchor="ctr">
            <a:noAutofit/>
          </a:bodyPr>
          <a:lstStyle>
            <a:defPPr>
              <a:defRPr lang="en-US"/>
            </a:defPPr>
            <a:lvl1pPr algn="ctr" defTabSz="3024012">
              <a:lnSpc>
                <a:spcPct val="90000"/>
              </a:lnSpc>
              <a:spcBef>
                <a:spcPct val="0"/>
              </a:spcBef>
              <a:buNone/>
              <a:defRPr sz="6600" b="1">
                <a:solidFill>
                  <a:srgbClr val="000000"/>
                </a:solidFill>
                <a:latin typeface="Times New Roman" panose="02020603050405020304" pitchFamily="18" charset="0"/>
                <a:ea typeface="+mj-ea"/>
                <a:cs typeface="Times New Roman" panose="02020603050405020304" pitchFamily="18" charset="0"/>
              </a:defRPr>
            </a:lvl1pPr>
          </a:lstStyle>
          <a:p>
            <a:r>
              <a:rPr lang="en-US" dirty="0"/>
              <a:t> CONCLUSIONS</a:t>
            </a:r>
          </a:p>
        </p:txBody>
      </p:sp>
      <p:sp>
        <p:nvSpPr>
          <p:cNvPr id="124" name="TextBox 123">
            <a:extLst>
              <a:ext uri="{FF2B5EF4-FFF2-40B4-BE49-F238E27FC236}">
                <a16:creationId xmlns:a16="http://schemas.microsoft.com/office/drawing/2014/main" id="{D224EC42-2358-44B8-02DF-FFFCEC142971}"/>
              </a:ext>
            </a:extLst>
          </p:cNvPr>
          <p:cNvSpPr txBox="1"/>
          <p:nvPr/>
        </p:nvSpPr>
        <p:spPr>
          <a:xfrm>
            <a:off x="15459121" y="34165788"/>
            <a:ext cx="13942094" cy="2110193"/>
          </a:xfrm>
          <a:prstGeom prst="rect">
            <a:avLst/>
          </a:prstGeom>
          <a:noFill/>
        </p:spPr>
        <p:txBody>
          <a:bodyPr wrap="square">
            <a:spAutoFit/>
          </a:bodyPr>
          <a:lstStyle/>
          <a:p>
            <a:pPr algn="just"/>
            <a:r>
              <a:rPr lang="en-US" sz="4400" dirty="0">
                <a:latin typeface="Arial" panose="020B0604020202020204" pitchFamily="34" charset="0"/>
                <a:ea typeface="Calibri" panose="020F0502020204030204" pitchFamily="34" charset="0"/>
                <a:cs typeface="Arial" panose="020B0604020202020204" pitchFamily="34" charset="0"/>
              </a:rPr>
              <a:t>Do not repeat the results in this section. The most relevant findings of the study should be discussed, in direct relation to the stated objectives.</a:t>
            </a:r>
            <a:endParaRPr lang="en-US" sz="4400" dirty="0">
              <a:latin typeface="Arial" panose="020B0604020202020204" pitchFamily="34" charset="0"/>
              <a:cs typeface="Arial" panose="020B0604020202020204" pitchFamily="34" charset="0"/>
            </a:endParaRPr>
          </a:p>
        </p:txBody>
      </p:sp>
      <p:sp>
        <p:nvSpPr>
          <p:cNvPr id="3" name="Circle: Hollow 2">
            <a:extLst>
              <a:ext uri="{FF2B5EF4-FFF2-40B4-BE49-F238E27FC236}">
                <a16:creationId xmlns:a16="http://schemas.microsoft.com/office/drawing/2014/main" id="{9922EE0A-86D9-972A-9697-4466576ED7D7}"/>
              </a:ext>
            </a:extLst>
          </p:cNvPr>
          <p:cNvSpPr/>
          <p:nvPr/>
        </p:nvSpPr>
        <p:spPr>
          <a:xfrm>
            <a:off x="852326" y="448060"/>
            <a:ext cx="3988015" cy="3789824"/>
          </a:xfrm>
          <a:prstGeom prst="donut">
            <a:avLst>
              <a:gd name="adj" fmla="val 1049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88">
              <a:solidFill>
                <a:schemeClr val="tx1"/>
              </a:solidFill>
            </a:endParaRPr>
          </a:p>
        </p:txBody>
      </p:sp>
      <p:sp>
        <p:nvSpPr>
          <p:cNvPr id="6" name="TextBox 5">
            <a:extLst>
              <a:ext uri="{FF2B5EF4-FFF2-40B4-BE49-F238E27FC236}">
                <a16:creationId xmlns:a16="http://schemas.microsoft.com/office/drawing/2014/main" id="{68EAD441-2C7B-3AB6-D416-C66075FFE00B}"/>
              </a:ext>
            </a:extLst>
          </p:cNvPr>
          <p:cNvSpPr txBox="1"/>
          <p:nvPr/>
        </p:nvSpPr>
        <p:spPr>
          <a:xfrm>
            <a:off x="1557123" y="1641401"/>
            <a:ext cx="2649080" cy="1559914"/>
          </a:xfrm>
          <a:prstGeom prst="rect">
            <a:avLst/>
          </a:prstGeom>
          <a:noFill/>
        </p:spPr>
        <p:txBody>
          <a:bodyPr wrap="square" rtlCol="0">
            <a:spAutoFit/>
          </a:bodyPr>
          <a:lstStyle/>
          <a:p>
            <a:pPr algn="ctr"/>
            <a:r>
              <a:rPr lang="en-US" sz="2384" dirty="0"/>
              <a:t>LOGO OF THE AUTHORS' INSTITUTION OF AFFILIATION</a:t>
            </a:r>
          </a:p>
        </p:txBody>
      </p:sp>
      <p:sp>
        <p:nvSpPr>
          <p:cNvPr id="7" name="TextBox 6">
            <a:extLst>
              <a:ext uri="{FF2B5EF4-FFF2-40B4-BE49-F238E27FC236}">
                <a16:creationId xmlns:a16="http://schemas.microsoft.com/office/drawing/2014/main" id="{2B3B1417-39B0-7931-29F5-85072A918624}"/>
              </a:ext>
            </a:extLst>
          </p:cNvPr>
          <p:cNvSpPr txBox="1"/>
          <p:nvPr/>
        </p:nvSpPr>
        <p:spPr>
          <a:xfrm>
            <a:off x="26341141" y="2769484"/>
            <a:ext cx="2649080" cy="826124"/>
          </a:xfrm>
          <a:prstGeom prst="rect">
            <a:avLst/>
          </a:prstGeom>
          <a:noFill/>
        </p:spPr>
        <p:txBody>
          <a:bodyPr wrap="square" rtlCol="0">
            <a:spAutoFit/>
          </a:bodyPr>
          <a:lstStyle/>
          <a:p>
            <a:pPr algn="ctr"/>
            <a:r>
              <a:rPr lang="es-MX" sz="2384" dirty="0"/>
              <a:t>CODE OF THE POSTER</a:t>
            </a:r>
            <a:endParaRPr lang="en-US" sz="2384" dirty="0"/>
          </a:p>
        </p:txBody>
      </p:sp>
      <p:sp>
        <p:nvSpPr>
          <p:cNvPr id="9" name="TextBox 8">
            <a:extLst>
              <a:ext uri="{FF2B5EF4-FFF2-40B4-BE49-F238E27FC236}">
                <a16:creationId xmlns:a16="http://schemas.microsoft.com/office/drawing/2014/main" id="{9AE6E430-FBB6-25E8-AB13-49A88FBC5FA2}"/>
              </a:ext>
            </a:extLst>
          </p:cNvPr>
          <p:cNvSpPr txBox="1"/>
          <p:nvPr/>
        </p:nvSpPr>
        <p:spPr>
          <a:xfrm>
            <a:off x="758955" y="17655587"/>
            <a:ext cx="13942094" cy="1437573"/>
          </a:xfrm>
          <a:prstGeom prst="rect">
            <a:avLst/>
          </a:prstGeom>
          <a:noFill/>
        </p:spPr>
        <p:txBody>
          <a:bodyPr wrap="square">
            <a:spAutoFit/>
          </a:bodyPr>
          <a:lstStyle/>
          <a:p>
            <a:pPr algn="just"/>
            <a:r>
              <a:rPr lang="en-US" sz="4400" dirty="0">
                <a:latin typeface="Arial" panose="020B0604020202020204" pitchFamily="34" charset="0"/>
                <a:cs typeface="Arial" panose="020B0604020202020204" pitchFamily="34" charset="0"/>
              </a:rPr>
              <a:t>It is recommended to use tables, diagrams or other types of graphic schemes and minimize the use of text.</a:t>
            </a:r>
          </a:p>
        </p:txBody>
      </p:sp>
      <p:cxnSp>
        <p:nvCxnSpPr>
          <p:cNvPr id="35" name="Straight Arrow Connector 34">
            <a:extLst>
              <a:ext uri="{FF2B5EF4-FFF2-40B4-BE49-F238E27FC236}">
                <a16:creationId xmlns:a16="http://schemas.microsoft.com/office/drawing/2014/main" id="{0902A3F4-8A8F-3EF4-6B80-5DD8CDA18AED}"/>
              </a:ext>
            </a:extLst>
          </p:cNvPr>
          <p:cNvCxnSpPr>
            <a:cxnSpLocks/>
            <a:stCxn id="19" idx="2"/>
            <a:endCxn id="26" idx="0"/>
          </p:cNvCxnSpPr>
          <p:nvPr/>
        </p:nvCxnSpPr>
        <p:spPr>
          <a:xfrm flipH="1">
            <a:off x="12752907" y="21197430"/>
            <a:ext cx="1" cy="513375"/>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80AA6F14-EF7A-E907-C532-F62CE62B817F}"/>
              </a:ext>
            </a:extLst>
          </p:cNvPr>
          <p:cNvCxnSpPr>
            <a:cxnSpLocks/>
            <a:endCxn id="21" idx="3"/>
          </p:cNvCxnSpPr>
          <p:nvPr/>
        </p:nvCxnSpPr>
        <p:spPr>
          <a:xfrm flipH="1" flipV="1">
            <a:off x="9986405" y="22594615"/>
            <a:ext cx="696502" cy="1619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41" name="Title 1">
            <a:extLst>
              <a:ext uri="{FF2B5EF4-FFF2-40B4-BE49-F238E27FC236}">
                <a16:creationId xmlns:a16="http://schemas.microsoft.com/office/drawing/2014/main" id="{B9E681AA-3366-1320-878F-D68E1188E879}"/>
              </a:ext>
            </a:extLst>
          </p:cNvPr>
          <p:cNvSpPr txBox="1">
            <a:spLocks/>
          </p:cNvSpPr>
          <p:nvPr/>
        </p:nvSpPr>
        <p:spPr>
          <a:xfrm>
            <a:off x="764096" y="23830036"/>
            <a:ext cx="13098712" cy="994787"/>
          </a:xfrm>
          <a:prstGeom prst="rect">
            <a:avLst/>
          </a:prstGeom>
        </p:spPr>
        <p:txBody>
          <a:bodyPr vert="horz" lIns="90826" tIns="45413" rIns="90826" bIns="45413" rtlCol="0" anchor="ctr">
            <a:normAutofit fontScale="97500"/>
          </a:bodyPr>
          <a:lstStyle>
            <a:lvl1pPr algn="ctr" defTabSz="3024012" rtl="0" eaLnBrk="1" latinLnBrk="0" hangingPunct="1">
              <a:lnSpc>
                <a:spcPct val="90000"/>
              </a:lnSpc>
              <a:spcBef>
                <a:spcPct val="0"/>
              </a:spcBef>
              <a:buNone/>
              <a:defRPr sz="19843" kern="1200">
                <a:solidFill>
                  <a:schemeClr val="tx1"/>
                </a:solidFill>
                <a:latin typeface="+mj-lt"/>
                <a:ea typeface="+mj-ea"/>
                <a:cs typeface="+mj-cs"/>
              </a:defRPr>
            </a:lvl1pPr>
          </a:lstStyle>
          <a:p>
            <a:pPr algn="l"/>
            <a:r>
              <a:rPr lang="en-US" sz="4800" b="1" dirty="0">
                <a:solidFill>
                  <a:srgbClr val="000000"/>
                </a:solidFill>
                <a:latin typeface="Times New Roman" panose="02020603050405020304" pitchFamily="18" charset="0"/>
                <a:cs typeface="Times New Roman" panose="02020603050405020304" pitchFamily="18" charset="0"/>
              </a:rPr>
              <a:t> SUBSECTION 2</a:t>
            </a:r>
            <a:endParaRPr lang="en-US" sz="4800" b="1" dirty="0">
              <a:latin typeface="Times New Roman" panose="02020603050405020304" pitchFamily="18" charset="0"/>
              <a:cs typeface="Times New Roman" panose="02020603050405020304" pitchFamily="18" charset="0"/>
            </a:endParaRPr>
          </a:p>
        </p:txBody>
      </p:sp>
      <p:sp>
        <p:nvSpPr>
          <p:cNvPr id="42" name="TextBox 41">
            <a:extLst>
              <a:ext uri="{FF2B5EF4-FFF2-40B4-BE49-F238E27FC236}">
                <a16:creationId xmlns:a16="http://schemas.microsoft.com/office/drawing/2014/main" id="{011313BE-32AF-5027-ED4B-C36B6499023F}"/>
              </a:ext>
            </a:extLst>
          </p:cNvPr>
          <p:cNvSpPr txBox="1"/>
          <p:nvPr/>
        </p:nvSpPr>
        <p:spPr>
          <a:xfrm>
            <a:off x="774996" y="24825730"/>
            <a:ext cx="13942094" cy="3477875"/>
          </a:xfrm>
          <a:prstGeom prst="rect">
            <a:avLst/>
          </a:prstGeom>
          <a:noFill/>
        </p:spPr>
        <p:txBody>
          <a:bodyPr wrap="square">
            <a:spAutoFit/>
          </a:bodyPr>
          <a:lstStyle/>
          <a:p>
            <a:pPr algn="just"/>
            <a:r>
              <a:rPr lang="en-US" sz="4400" dirty="0">
                <a:latin typeface="Arial" panose="020B0604020202020204" pitchFamily="34" charset="0"/>
                <a:cs typeface="Arial" panose="020B0604020202020204" pitchFamily="34" charset="0"/>
              </a:rPr>
              <a:t>In the case of experimental designs, the input variables or factors and their levels must be indicated; the output variables or responses; the number of replicas; the confidence level and the means separation methods (e.g. Tukey, Fisher, etc.).</a:t>
            </a:r>
          </a:p>
        </p:txBody>
      </p:sp>
      <p:sp>
        <p:nvSpPr>
          <p:cNvPr id="45" name="Title 1">
            <a:extLst>
              <a:ext uri="{FF2B5EF4-FFF2-40B4-BE49-F238E27FC236}">
                <a16:creationId xmlns:a16="http://schemas.microsoft.com/office/drawing/2014/main" id="{4B351199-36BD-DCC3-F6CA-72D7BC789C29}"/>
              </a:ext>
            </a:extLst>
          </p:cNvPr>
          <p:cNvSpPr txBox="1">
            <a:spLocks/>
          </p:cNvSpPr>
          <p:nvPr/>
        </p:nvSpPr>
        <p:spPr>
          <a:xfrm>
            <a:off x="758955" y="33970989"/>
            <a:ext cx="13686923" cy="1180581"/>
          </a:xfrm>
          <a:prstGeom prst="rect">
            <a:avLst/>
          </a:prstGeom>
        </p:spPr>
        <p:txBody>
          <a:bodyPr vert="horz" lIns="90826" tIns="45413" rIns="90826" bIns="45413" rtlCol="0" anchor="ctr">
            <a:noAutofit/>
          </a:bodyPr>
          <a:lstStyle>
            <a:defPPr>
              <a:defRPr lang="en-US"/>
            </a:defPPr>
            <a:lvl1pPr algn="ctr" defTabSz="3024012">
              <a:lnSpc>
                <a:spcPct val="90000"/>
              </a:lnSpc>
              <a:spcBef>
                <a:spcPct val="0"/>
              </a:spcBef>
              <a:buNone/>
              <a:defRPr sz="6600" b="1">
                <a:solidFill>
                  <a:srgbClr val="000000"/>
                </a:solidFill>
                <a:latin typeface="Times New Roman" panose="02020603050405020304" pitchFamily="18" charset="0"/>
                <a:ea typeface="+mj-ea"/>
                <a:cs typeface="Times New Roman" panose="02020603050405020304" pitchFamily="18" charset="0"/>
              </a:defRPr>
            </a:lvl1pPr>
          </a:lstStyle>
          <a:p>
            <a:r>
              <a:rPr lang="en-US" dirty="0"/>
              <a:t> REFERENCES</a:t>
            </a:r>
          </a:p>
        </p:txBody>
      </p:sp>
      <p:sp>
        <p:nvSpPr>
          <p:cNvPr id="46" name="TextBox 45">
            <a:extLst>
              <a:ext uri="{FF2B5EF4-FFF2-40B4-BE49-F238E27FC236}">
                <a16:creationId xmlns:a16="http://schemas.microsoft.com/office/drawing/2014/main" id="{22A305E1-562B-C70F-3F8B-E5F365F451A8}"/>
              </a:ext>
            </a:extLst>
          </p:cNvPr>
          <p:cNvSpPr txBox="1"/>
          <p:nvPr/>
        </p:nvSpPr>
        <p:spPr>
          <a:xfrm>
            <a:off x="758955" y="35151685"/>
            <a:ext cx="13942094" cy="2862322"/>
          </a:xfrm>
          <a:prstGeom prst="rect">
            <a:avLst/>
          </a:prstGeom>
          <a:noFill/>
        </p:spPr>
        <p:txBody>
          <a:bodyPr wrap="square">
            <a:spAutoFit/>
          </a:bodyPr>
          <a:lstStyle/>
          <a:p>
            <a:pPr marL="742950" indent="-742950" algn="just">
              <a:buFont typeface="+mj-lt"/>
              <a:buAutoNum type="arabicPeriod"/>
            </a:pPr>
            <a:r>
              <a:rPr lang="es-MX" sz="3600" dirty="0">
                <a:latin typeface="Arial" panose="020B0604020202020204" pitchFamily="34" charset="0"/>
                <a:cs typeface="Arial" panose="020B0604020202020204" pitchFamily="34" charset="0"/>
              </a:rPr>
              <a:t>Surname1, N. &amp; Surname2, N. (</a:t>
            </a:r>
            <a:r>
              <a:rPr lang="es-MX" sz="3600" dirty="0" err="1">
                <a:latin typeface="Arial" panose="020B0604020202020204" pitchFamily="34" charset="0"/>
                <a:cs typeface="Arial" panose="020B0604020202020204" pitchFamily="34" charset="0"/>
              </a:rPr>
              <a:t>year</a:t>
            </a:r>
            <a:r>
              <a:rPr lang="es-MX" sz="3600" dirty="0">
                <a:latin typeface="Arial" panose="020B0604020202020204" pitchFamily="34" charset="0"/>
                <a:cs typeface="Arial" panose="020B0604020202020204" pitchFamily="34" charset="0"/>
              </a:rPr>
              <a:t>) </a:t>
            </a:r>
            <a:r>
              <a:rPr lang="es-MX" sz="3600" dirty="0" err="1">
                <a:latin typeface="Arial" panose="020B0604020202020204" pitchFamily="34" charset="0"/>
                <a:cs typeface="Arial" panose="020B0604020202020204" pitchFamily="34" charset="0"/>
              </a:rPr>
              <a:t>Title</a:t>
            </a:r>
            <a:r>
              <a:rPr lang="es-MX" sz="3600" dirty="0">
                <a:latin typeface="Arial" panose="020B0604020202020204" pitchFamily="34" charset="0"/>
                <a:cs typeface="Arial" panose="020B0604020202020204" pitchFamily="34" charset="0"/>
              </a:rPr>
              <a:t>. </a:t>
            </a:r>
            <a:r>
              <a:rPr lang="es-MX" sz="3600" i="1" dirty="0" err="1">
                <a:latin typeface="Arial" panose="020B0604020202020204" pitchFamily="34" charset="0"/>
                <a:cs typeface="Arial" panose="020B0604020202020204" pitchFamily="34" charset="0"/>
              </a:rPr>
              <a:t>Journal</a:t>
            </a:r>
            <a:r>
              <a:rPr lang="es-MX" sz="3600" i="1" dirty="0">
                <a:latin typeface="Arial" panose="020B0604020202020204" pitchFamily="34" charset="0"/>
                <a:cs typeface="Arial" panose="020B0604020202020204" pitchFamily="34" charset="0"/>
              </a:rPr>
              <a:t>, </a:t>
            </a:r>
            <a:r>
              <a:rPr lang="es-MX" sz="3600" i="1" dirty="0" err="1">
                <a:latin typeface="Arial" panose="020B0604020202020204" pitchFamily="34" charset="0"/>
                <a:cs typeface="Arial" panose="020B0604020202020204" pitchFamily="34" charset="0"/>
              </a:rPr>
              <a:t>Volume</a:t>
            </a:r>
            <a:r>
              <a:rPr lang="es-MX" sz="3600" i="1" dirty="0">
                <a:latin typeface="Arial" panose="020B0604020202020204" pitchFamily="34" charset="0"/>
                <a:cs typeface="Arial" panose="020B0604020202020204" pitchFamily="34" charset="0"/>
              </a:rPr>
              <a:t>(</a:t>
            </a:r>
            <a:r>
              <a:rPr lang="es-MX" sz="3600" i="1" dirty="0" err="1">
                <a:latin typeface="Arial" panose="020B0604020202020204" pitchFamily="34" charset="0"/>
                <a:cs typeface="Arial" panose="020B0604020202020204" pitchFamily="34" charset="0"/>
              </a:rPr>
              <a:t>number</a:t>
            </a:r>
            <a:r>
              <a:rPr lang="es-MX" sz="3600" i="1" dirty="0">
                <a:latin typeface="Arial" panose="020B0604020202020204" pitchFamily="34" charset="0"/>
                <a:cs typeface="Arial" panose="020B0604020202020204" pitchFamily="34" charset="0"/>
              </a:rPr>
              <a:t>), Pag-</a:t>
            </a:r>
            <a:r>
              <a:rPr lang="es-MX" sz="3600" i="1" dirty="0" err="1">
                <a:latin typeface="Arial" panose="020B0604020202020204" pitchFamily="34" charset="0"/>
                <a:cs typeface="Arial" panose="020B0604020202020204" pitchFamily="34" charset="0"/>
              </a:rPr>
              <a:t>pag.</a:t>
            </a:r>
            <a:r>
              <a:rPr lang="es-MX" sz="3600" i="1" dirty="0">
                <a:latin typeface="Arial" panose="020B0604020202020204" pitchFamily="34" charset="0"/>
                <a:cs typeface="Arial" panose="020B0604020202020204" pitchFamily="34" charset="0"/>
              </a:rPr>
              <a:t> </a:t>
            </a:r>
            <a:r>
              <a:rPr lang="es-MX" sz="3600" i="1" dirty="0" err="1">
                <a:latin typeface="Arial" panose="020B0604020202020204" pitchFamily="34" charset="0"/>
                <a:cs typeface="Arial" panose="020B0604020202020204" pitchFamily="34" charset="0"/>
              </a:rPr>
              <a:t>doi</a:t>
            </a:r>
            <a:r>
              <a:rPr lang="es-MX" sz="3600" i="1" dirty="0">
                <a:latin typeface="Arial" panose="020B0604020202020204" pitchFamily="34" charset="0"/>
                <a:cs typeface="Arial" panose="020B0604020202020204" pitchFamily="34" charset="0"/>
              </a:rPr>
              <a:t>: </a:t>
            </a:r>
          </a:p>
          <a:p>
            <a:pPr marL="742950" indent="-742950" algn="just">
              <a:buFont typeface="+mj-lt"/>
              <a:buAutoNum type="arabicPeriod"/>
            </a:pPr>
            <a:r>
              <a:rPr lang="es-MX" sz="3600" dirty="0">
                <a:latin typeface="Arial" panose="020B0604020202020204" pitchFamily="34" charset="0"/>
                <a:cs typeface="Arial" panose="020B0604020202020204" pitchFamily="34" charset="0"/>
              </a:rPr>
              <a:t>Surname1, N. (</a:t>
            </a:r>
            <a:r>
              <a:rPr lang="es-MX" sz="3600" dirty="0" err="1">
                <a:latin typeface="Arial" panose="020B0604020202020204" pitchFamily="34" charset="0"/>
                <a:cs typeface="Arial" panose="020B0604020202020204" pitchFamily="34" charset="0"/>
              </a:rPr>
              <a:t>year</a:t>
            </a:r>
            <a:r>
              <a:rPr lang="es-MX" sz="3600" dirty="0">
                <a:latin typeface="Arial" panose="020B0604020202020204" pitchFamily="34" charset="0"/>
                <a:cs typeface="Arial" panose="020B0604020202020204" pitchFamily="34" charset="0"/>
              </a:rPr>
              <a:t>) </a:t>
            </a:r>
            <a:r>
              <a:rPr lang="es-MX" sz="3600" dirty="0" err="1">
                <a:latin typeface="Arial" panose="020B0604020202020204" pitchFamily="34" charset="0"/>
                <a:cs typeface="Arial" panose="020B0604020202020204" pitchFamily="34" charset="0"/>
              </a:rPr>
              <a:t>Title</a:t>
            </a:r>
            <a:r>
              <a:rPr lang="es-MX" sz="3600" dirty="0">
                <a:latin typeface="Arial" panose="020B0604020202020204" pitchFamily="34" charset="0"/>
                <a:cs typeface="Arial" panose="020B0604020202020204" pitchFamily="34" charset="0"/>
              </a:rPr>
              <a:t>. </a:t>
            </a:r>
            <a:r>
              <a:rPr lang="es-MX" sz="3600" i="1" dirty="0" err="1">
                <a:latin typeface="Arial" panose="020B0604020202020204" pitchFamily="34" charset="0"/>
                <a:cs typeface="Arial" panose="020B0604020202020204" pitchFamily="34" charset="0"/>
              </a:rPr>
              <a:t>Jorunal</a:t>
            </a:r>
            <a:r>
              <a:rPr lang="es-MX" sz="3600" i="1" dirty="0">
                <a:latin typeface="Arial" panose="020B0604020202020204" pitchFamily="34" charset="0"/>
                <a:cs typeface="Arial" panose="020B0604020202020204" pitchFamily="34" charset="0"/>
              </a:rPr>
              <a:t>, </a:t>
            </a:r>
            <a:r>
              <a:rPr lang="es-MX" sz="3600" i="1" dirty="0" err="1">
                <a:latin typeface="Arial" panose="020B0604020202020204" pitchFamily="34" charset="0"/>
                <a:cs typeface="Arial" panose="020B0604020202020204" pitchFamily="34" charset="0"/>
              </a:rPr>
              <a:t>Volume</a:t>
            </a:r>
            <a:r>
              <a:rPr lang="es-MX" sz="3600" i="1" dirty="0">
                <a:latin typeface="Arial" panose="020B0604020202020204" pitchFamily="34" charset="0"/>
                <a:cs typeface="Arial" panose="020B0604020202020204" pitchFamily="34" charset="0"/>
              </a:rPr>
              <a:t>(</a:t>
            </a:r>
            <a:r>
              <a:rPr lang="es-MX" sz="3600" i="1" dirty="0" err="1">
                <a:latin typeface="Arial" panose="020B0604020202020204" pitchFamily="34" charset="0"/>
                <a:cs typeface="Arial" panose="020B0604020202020204" pitchFamily="34" charset="0"/>
              </a:rPr>
              <a:t>number</a:t>
            </a:r>
            <a:r>
              <a:rPr lang="es-MX" sz="3600" i="1" dirty="0">
                <a:latin typeface="Arial" panose="020B0604020202020204" pitchFamily="34" charset="0"/>
                <a:cs typeface="Arial" panose="020B0604020202020204" pitchFamily="34" charset="0"/>
              </a:rPr>
              <a:t>), Pag-</a:t>
            </a:r>
            <a:r>
              <a:rPr lang="es-MX" sz="3600" i="1" dirty="0" err="1">
                <a:latin typeface="Arial" panose="020B0604020202020204" pitchFamily="34" charset="0"/>
                <a:cs typeface="Arial" panose="020B0604020202020204" pitchFamily="34" charset="0"/>
              </a:rPr>
              <a:t>pag.</a:t>
            </a:r>
            <a:r>
              <a:rPr lang="es-MX" sz="3600" i="1" dirty="0">
                <a:latin typeface="Arial" panose="020B0604020202020204" pitchFamily="34" charset="0"/>
                <a:cs typeface="Arial" panose="020B0604020202020204" pitchFamily="34" charset="0"/>
              </a:rPr>
              <a:t> </a:t>
            </a:r>
            <a:r>
              <a:rPr lang="es-MX" sz="3600" i="1" dirty="0" err="1">
                <a:latin typeface="Arial" panose="020B0604020202020204" pitchFamily="34" charset="0"/>
                <a:cs typeface="Arial" panose="020B0604020202020204" pitchFamily="34" charset="0"/>
              </a:rPr>
              <a:t>doi</a:t>
            </a:r>
            <a:r>
              <a:rPr lang="es-MX" sz="3600" i="1" dirty="0">
                <a:latin typeface="Arial" panose="020B0604020202020204" pitchFamily="34" charset="0"/>
                <a:cs typeface="Arial" panose="020B0604020202020204" pitchFamily="34" charset="0"/>
              </a:rPr>
              <a:t>: </a:t>
            </a:r>
            <a:endParaRPr lang="en-US" sz="3600" dirty="0">
              <a:latin typeface="Arial" panose="020B0604020202020204" pitchFamily="34" charset="0"/>
              <a:cs typeface="Arial" panose="020B0604020202020204" pitchFamily="34" charset="0"/>
            </a:endParaRPr>
          </a:p>
          <a:p>
            <a:pPr marL="742950" indent="-742950" algn="just">
              <a:buFont typeface="+mj-lt"/>
              <a:buAutoNum type="arabicPeriod"/>
            </a:pPr>
            <a:endParaRPr lang="en-US" sz="3600" dirty="0">
              <a:latin typeface="Arial" panose="020B0604020202020204" pitchFamily="34" charset="0"/>
              <a:cs typeface="Arial" panose="020B0604020202020204" pitchFamily="34" charset="0"/>
            </a:endParaRPr>
          </a:p>
        </p:txBody>
      </p:sp>
      <p:sp>
        <p:nvSpPr>
          <p:cNvPr id="52" name="TextBox 51">
            <a:extLst>
              <a:ext uri="{FF2B5EF4-FFF2-40B4-BE49-F238E27FC236}">
                <a16:creationId xmlns:a16="http://schemas.microsoft.com/office/drawing/2014/main" id="{84900FEB-DB5D-940D-E147-A325696AA0A0}"/>
              </a:ext>
            </a:extLst>
          </p:cNvPr>
          <p:cNvSpPr txBox="1"/>
          <p:nvPr/>
        </p:nvSpPr>
        <p:spPr>
          <a:xfrm>
            <a:off x="15558124" y="8500737"/>
            <a:ext cx="13942094" cy="4154984"/>
          </a:xfrm>
          <a:prstGeom prst="rect">
            <a:avLst/>
          </a:prstGeom>
          <a:noFill/>
        </p:spPr>
        <p:txBody>
          <a:bodyPr wrap="square">
            <a:spAutoFit/>
          </a:bodyPr>
          <a:lstStyle/>
          <a:p>
            <a:pPr algn="just"/>
            <a:r>
              <a:rPr lang="en-US" sz="4400" dirty="0">
                <a:latin typeface="Arial" panose="020B0604020202020204" pitchFamily="34" charset="0"/>
                <a:cs typeface="Arial" panose="020B0604020202020204" pitchFamily="34" charset="0"/>
              </a:rPr>
              <a:t>Similarly, it is recommended to present the most relevant results of the study through tables and graphs that are sufficiently understandable. Pay attention to the size of numbers and letters, especially in graphics. A title must also be assigned to them. This section may also be divided into subsections.</a:t>
            </a:r>
          </a:p>
        </p:txBody>
      </p:sp>
      <p:sp>
        <p:nvSpPr>
          <p:cNvPr id="53" name="Title 1">
            <a:extLst>
              <a:ext uri="{FF2B5EF4-FFF2-40B4-BE49-F238E27FC236}">
                <a16:creationId xmlns:a16="http://schemas.microsoft.com/office/drawing/2014/main" id="{C74DA3EE-FE59-8040-EA59-F5A25CFD7E77}"/>
              </a:ext>
            </a:extLst>
          </p:cNvPr>
          <p:cNvSpPr txBox="1">
            <a:spLocks/>
          </p:cNvSpPr>
          <p:nvPr/>
        </p:nvSpPr>
        <p:spPr>
          <a:xfrm>
            <a:off x="15558124" y="12819942"/>
            <a:ext cx="13098712" cy="994787"/>
          </a:xfrm>
          <a:prstGeom prst="rect">
            <a:avLst/>
          </a:prstGeom>
        </p:spPr>
        <p:txBody>
          <a:bodyPr vert="horz" lIns="90826" tIns="45413" rIns="90826" bIns="45413" rtlCol="0" anchor="ctr">
            <a:normAutofit fontScale="97500"/>
          </a:bodyPr>
          <a:lstStyle>
            <a:lvl1pPr algn="ctr" defTabSz="3024012" rtl="0" eaLnBrk="1" latinLnBrk="0" hangingPunct="1">
              <a:lnSpc>
                <a:spcPct val="90000"/>
              </a:lnSpc>
              <a:spcBef>
                <a:spcPct val="0"/>
              </a:spcBef>
              <a:buNone/>
              <a:defRPr sz="19843" kern="1200">
                <a:solidFill>
                  <a:schemeClr val="tx1"/>
                </a:solidFill>
                <a:latin typeface="+mj-lt"/>
                <a:ea typeface="+mj-ea"/>
                <a:cs typeface="+mj-cs"/>
              </a:defRPr>
            </a:lvl1pPr>
          </a:lstStyle>
          <a:p>
            <a:pPr algn="l"/>
            <a:r>
              <a:rPr lang="en-US" sz="4800" b="1" dirty="0">
                <a:solidFill>
                  <a:srgbClr val="000000"/>
                </a:solidFill>
                <a:latin typeface="Times New Roman" panose="02020603050405020304" pitchFamily="18" charset="0"/>
                <a:cs typeface="Times New Roman" panose="02020603050405020304" pitchFamily="18" charset="0"/>
              </a:rPr>
              <a:t> SUBSECTION 1</a:t>
            </a:r>
            <a:endParaRPr lang="en-US" sz="4800" b="1" dirty="0">
              <a:latin typeface="Times New Roman" panose="02020603050405020304" pitchFamily="18" charset="0"/>
              <a:cs typeface="Times New Roman" panose="02020603050405020304" pitchFamily="18" charset="0"/>
            </a:endParaRPr>
          </a:p>
        </p:txBody>
      </p:sp>
      <p:graphicFrame>
        <p:nvGraphicFramePr>
          <p:cNvPr id="54" name="Table 53">
            <a:extLst>
              <a:ext uri="{FF2B5EF4-FFF2-40B4-BE49-F238E27FC236}">
                <a16:creationId xmlns:a16="http://schemas.microsoft.com/office/drawing/2014/main" id="{A6B35A84-EABF-2896-DA49-957F63DF9101}"/>
              </a:ext>
            </a:extLst>
          </p:cNvPr>
          <p:cNvGraphicFramePr>
            <a:graphicFrameLocks noGrp="1"/>
          </p:cNvGraphicFramePr>
          <p:nvPr>
            <p:extLst>
              <p:ext uri="{D42A27DB-BD31-4B8C-83A1-F6EECF244321}">
                <p14:modId xmlns:p14="http://schemas.microsoft.com/office/powerpoint/2010/main" val="219208943"/>
              </p:ext>
            </p:extLst>
          </p:nvPr>
        </p:nvGraphicFramePr>
        <p:xfrm>
          <a:off x="15797278" y="24257272"/>
          <a:ext cx="13492094" cy="8258950"/>
        </p:xfrm>
        <a:graphic>
          <a:graphicData uri="http://schemas.openxmlformats.org/drawingml/2006/table">
            <a:tbl>
              <a:tblPr firstRow="1" bandRow="1">
                <a:tableStyleId>{93296810-A885-4BE3-A3E7-6D5BEEA58F35}</a:tableStyleId>
              </a:tblPr>
              <a:tblGrid>
                <a:gridCol w="4106337">
                  <a:extLst>
                    <a:ext uri="{9D8B030D-6E8A-4147-A177-3AD203B41FA5}">
                      <a16:colId xmlns:a16="http://schemas.microsoft.com/office/drawing/2014/main" val="1007896919"/>
                    </a:ext>
                  </a:extLst>
                </a:gridCol>
                <a:gridCol w="4589295">
                  <a:extLst>
                    <a:ext uri="{9D8B030D-6E8A-4147-A177-3AD203B41FA5}">
                      <a16:colId xmlns:a16="http://schemas.microsoft.com/office/drawing/2014/main" val="1215596214"/>
                    </a:ext>
                  </a:extLst>
                </a:gridCol>
                <a:gridCol w="4796462">
                  <a:extLst>
                    <a:ext uri="{9D8B030D-6E8A-4147-A177-3AD203B41FA5}">
                      <a16:colId xmlns:a16="http://schemas.microsoft.com/office/drawing/2014/main" val="2379869296"/>
                    </a:ext>
                  </a:extLst>
                </a:gridCol>
              </a:tblGrid>
              <a:tr h="1458599">
                <a:tc>
                  <a:txBody>
                    <a:bodyPr/>
                    <a:lstStyle/>
                    <a:p>
                      <a:pPr marL="0" lvl="0" algn="ctr" defTabSz="457200" rtl="0" eaLnBrk="1" latinLnBrk="0" hangingPunct="1"/>
                      <a:r>
                        <a:rPr lang="es-MX" sz="4800" b="1" kern="1200" dirty="0" err="1">
                          <a:solidFill>
                            <a:schemeClr val="lt1"/>
                          </a:solidFill>
                          <a:effectLst>
                            <a:outerShdw blurRad="38100" dist="38100" dir="2700000" algn="tl">
                              <a:srgbClr val="000000">
                                <a:alpha val="43137"/>
                              </a:srgbClr>
                            </a:outerShdw>
                          </a:effectLst>
                        </a:rPr>
                        <a:t>Treatment</a:t>
                      </a:r>
                      <a:endParaRPr lang="en-US" sz="4800" b="1" kern="1200" dirty="0">
                        <a:solidFill>
                          <a:schemeClr val="lt1"/>
                        </a:solidFill>
                        <a:effectLst>
                          <a:outerShdw blurRad="38100" dist="38100" dir="2700000" algn="tl">
                            <a:srgbClr val="000000">
                              <a:alpha val="43137"/>
                            </a:srgbClr>
                          </a:outerShdw>
                        </a:effectLst>
                        <a:latin typeface="+mn-lt"/>
                        <a:ea typeface="+mn-ea"/>
                        <a:cs typeface="+mn-cs"/>
                      </a:endParaRPr>
                    </a:p>
                  </a:txBody>
                  <a:tcPr marL="90826" marR="90826" marT="45413" marB="454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algn="ctr" defTabSz="457200" rtl="0" eaLnBrk="1" latinLnBrk="0" hangingPunct="1"/>
                      <a:r>
                        <a:rPr lang="es-MX" sz="4800" b="1" kern="1200" dirty="0">
                          <a:solidFill>
                            <a:schemeClr val="lt1"/>
                          </a:solidFill>
                          <a:effectLst>
                            <a:outerShdw blurRad="38100" dist="38100" dir="2700000" algn="tl">
                              <a:srgbClr val="000000">
                                <a:alpha val="43137"/>
                              </a:srgbClr>
                            </a:outerShdw>
                          </a:effectLst>
                        </a:rPr>
                        <a:t>Response 1</a:t>
                      </a:r>
                    </a:p>
                    <a:p>
                      <a:pPr marL="0" lvl="0" algn="ctr" defTabSz="457200" rtl="0" eaLnBrk="1" latinLnBrk="0" hangingPunct="1"/>
                      <a:r>
                        <a:rPr lang="es-MX" sz="4800" b="1" kern="1200" dirty="0">
                          <a:solidFill>
                            <a:schemeClr val="lt1"/>
                          </a:solidFill>
                          <a:effectLst>
                            <a:outerShdw blurRad="38100" dist="38100" dir="2700000" algn="tl">
                              <a:srgbClr val="000000">
                                <a:alpha val="43137"/>
                              </a:srgbClr>
                            </a:outerShdw>
                          </a:effectLst>
                          <a:latin typeface="+mn-lt"/>
                          <a:ea typeface="+mn-ea"/>
                          <a:cs typeface="+mn-cs"/>
                        </a:rPr>
                        <a:t>(u)</a:t>
                      </a:r>
                      <a:endParaRPr lang="en-US" sz="4800" b="1" kern="1200" dirty="0">
                        <a:solidFill>
                          <a:schemeClr val="lt1"/>
                        </a:solidFill>
                        <a:effectLst>
                          <a:outerShdw blurRad="38100" dist="38100" dir="2700000" algn="tl">
                            <a:srgbClr val="000000">
                              <a:alpha val="43137"/>
                            </a:srgbClr>
                          </a:outerShdw>
                        </a:effectLst>
                        <a:latin typeface="+mn-lt"/>
                        <a:ea typeface="+mn-ea"/>
                        <a:cs typeface="+mn-cs"/>
                      </a:endParaRPr>
                    </a:p>
                  </a:txBody>
                  <a:tcPr marL="90826" marR="90826" marT="45413" marB="454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algn="ctr" defTabSz="457200" rtl="0" eaLnBrk="1" latinLnBrk="0" hangingPunct="1"/>
                      <a:r>
                        <a:rPr lang="es-MX" sz="4800" b="1" kern="1200" dirty="0">
                          <a:solidFill>
                            <a:schemeClr val="lt1"/>
                          </a:solidFill>
                          <a:effectLst>
                            <a:outerShdw blurRad="38100" dist="38100" dir="2700000" algn="tl">
                              <a:srgbClr val="000000">
                                <a:alpha val="43137"/>
                              </a:srgbClr>
                            </a:outerShdw>
                          </a:effectLst>
                        </a:rPr>
                        <a:t>Response 2</a:t>
                      </a:r>
                    </a:p>
                    <a:p>
                      <a:pPr marL="0" lvl="0" algn="ctr" defTabSz="457200" rtl="0" eaLnBrk="1" latinLnBrk="0" hangingPunct="1"/>
                      <a:r>
                        <a:rPr lang="es-MX" sz="4800" b="1" kern="1200" dirty="0">
                          <a:solidFill>
                            <a:schemeClr val="lt1"/>
                          </a:solidFill>
                          <a:effectLst>
                            <a:outerShdw blurRad="38100" dist="38100" dir="2700000" algn="tl">
                              <a:srgbClr val="000000">
                                <a:alpha val="43137"/>
                              </a:srgbClr>
                            </a:outerShdw>
                          </a:effectLst>
                          <a:latin typeface="+mn-lt"/>
                          <a:ea typeface="+mn-ea"/>
                          <a:cs typeface="+mn-cs"/>
                        </a:rPr>
                        <a:t>(u)</a:t>
                      </a:r>
                      <a:endParaRPr lang="en-US" sz="4800" b="1" kern="1200" dirty="0">
                        <a:solidFill>
                          <a:schemeClr val="lt1"/>
                        </a:solidFill>
                        <a:effectLst>
                          <a:outerShdw blurRad="38100" dist="38100" dir="2700000" algn="tl">
                            <a:srgbClr val="000000">
                              <a:alpha val="43137"/>
                            </a:srgbClr>
                          </a:outerShdw>
                        </a:effectLst>
                        <a:latin typeface="+mn-lt"/>
                        <a:ea typeface="+mn-ea"/>
                        <a:cs typeface="+mn-cs"/>
                      </a:endParaRPr>
                    </a:p>
                  </a:txBody>
                  <a:tcPr marL="90826" marR="90826" marT="45413" marB="454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74859058"/>
                  </a:ext>
                </a:extLst>
              </a:tr>
              <a:tr h="1117514">
                <a:tc>
                  <a:txBody>
                    <a:bodyPr/>
                    <a:lstStyle/>
                    <a:p>
                      <a:pPr algn="ctr"/>
                      <a:r>
                        <a:rPr lang="es-MX" sz="4400" dirty="0"/>
                        <a:t>T1</a:t>
                      </a:r>
                      <a:endParaRPr lang="en-US" sz="4400" dirty="0"/>
                    </a:p>
                  </a:txBody>
                  <a:tcPr marL="90826" marR="90826" marT="45413" marB="454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MX" sz="4400" dirty="0"/>
                        <a:t>1,01 ± 0,11 </a:t>
                      </a:r>
                      <a:endParaRPr lang="en-US" sz="4400" dirty="0"/>
                    </a:p>
                  </a:txBody>
                  <a:tcPr marL="90826" marR="90826" marT="45413" marB="454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MX" sz="4400" dirty="0"/>
                        <a:t>11,01 ± 0,11</a:t>
                      </a:r>
                      <a:endParaRPr lang="en-US" sz="4400" dirty="0"/>
                    </a:p>
                  </a:txBody>
                  <a:tcPr marL="90826" marR="90826" marT="45413" marB="454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38997604"/>
                  </a:ext>
                </a:extLst>
              </a:tr>
              <a:tr h="1117514">
                <a:tc>
                  <a:txBody>
                    <a:bodyPr/>
                    <a:lstStyle/>
                    <a:p>
                      <a:pPr algn="ctr"/>
                      <a:r>
                        <a:rPr lang="es-MX" sz="4400" dirty="0"/>
                        <a:t>T2</a:t>
                      </a:r>
                      <a:endParaRPr lang="en-US" sz="4400" dirty="0"/>
                    </a:p>
                  </a:txBody>
                  <a:tcPr marL="90826" marR="90826" marT="45413" marB="454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lang="es-MX" sz="4400" dirty="0"/>
                        <a:t>2,01 ± 0,12</a:t>
                      </a:r>
                      <a:endParaRPr lang="en-US" sz="4400" dirty="0"/>
                    </a:p>
                  </a:txBody>
                  <a:tcPr marL="90826" marR="90826" marT="45413" marB="454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lang="es-MX" sz="4400" dirty="0"/>
                        <a:t>22,01 ± 0,12</a:t>
                      </a:r>
                      <a:endParaRPr lang="en-US" sz="4400" dirty="0"/>
                    </a:p>
                  </a:txBody>
                  <a:tcPr marL="90826" marR="90826" marT="45413" marB="454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69520492"/>
                  </a:ext>
                </a:extLst>
              </a:tr>
              <a:tr h="1117514">
                <a:tc>
                  <a:txBody>
                    <a:bodyPr/>
                    <a:lstStyle/>
                    <a:p>
                      <a:pPr algn="ctr"/>
                      <a:r>
                        <a:rPr lang="es-MX" sz="4400" dirty="0"/>
                        <a:t>T3</a:t>
                      </a:r>
                      <a:endParaRPr lang="en-US" sz="4400" dirty="0"/>
                    </a:p>
                  </a:txBody>
                  <a:tcPr marL="90826" marR="90826" marT="45413" marB="454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lang="es-MX" sz="4400" dirty="0"/>
                        <a:t>3,01 ± 0,13</a:t>
                      </a:r>
                      <a:endParaRPr lang="en-US" sz="4400" dirty="0"/>
                    </a:p>
                  </a:txBody>
                  <a:tcPr marL="90826" marR="90826" marT="45413" marB="454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lang="es-MX" sz="4400" dirty="0"/>
                        <a:t>33,01 ± 0,13</a:t>
                      </a:r>
                      <a:endParaRPr lang="en-US" sz="4400" dirty="0"/>
                    </a:p>
                  </a:txBody>
                  <a:tcPr marL="90826" marR="90826" marT="45413" marB="454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15574279"/>
                  </a:ext>
                </a:extLst>
              </a:tr>
              <a:tr h="1117514">
                <a:tc>
                  <a:txBody>
                    <a:bodyPr/>
                    <a:lstStyle/>
                    <a:p>
                      <a:pPr algn="ctr"/>
                      <a:r>
                        <a:rPr lang="es-MX" sz="4400" dirty="0"/>
                        <a:t>T4</a:t>
                      </a:r>
                      <a:endParaRPr lang="en-US" sz="4400" dirty="0"/>
                    </a:p>
                  </a:txBody>
                  <a:tcPr marL="90826" marR="90826" marT="45413" marB="454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lang="es-MX" sz="4400" dirty="0"/>
                        <a:t>4,01 ± 0,14</a:t>
                      </a:r>
                      <a:endParaRPr lang="en-US" sz="4400" dirty="0"/>
                    </a:p>
                  </a:txBody>
                  <a:tcPr marL="90826" marR="90826" marT="45413" marB="454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lang="es-MX" sz="4400" dirty="0"/>
                        <a:t>44,01 ± 0,14</a:t>
                      </a:r>
                      <a:endParaRPr lang="en-US" sz="4400" dirty="0"/>
                    </a:p>
                  </a:txBody>
                  <a:tcPr marL="90826" marR="90826" marT="45413" marB="454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63495853"/>
                  </a:ext>
                </a:extLst>
              </a:tr>
              <a:tr h="1117514">
                <a:tc>
                  <a:txBody>
                    <a:bodyPr/>
                    <a:lstStyle/>
                    <a:p>
                      <a:pPr algn="ctr"/>
                      <a:r>
                        <a:rPr lang="es-MX" sz="4400" dirty="0"/>
                        <a:t>T5</a:t>
                      </a:r>
                      <a:endParaRPr lang="en-US" sz="4400" dirty="0"/>
                    </a:p>
                  </a:txBody>
                  <a:tcPr marL="90826" marR="90826" marT="45413" marB="454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lang="es-MX" sz="4400" dirty="0"/>
                        <a:t>5,01 ± 0,15</a:t>
                      </a:r>
                      <a:endParaRPr lang="en-US" sz="4400" dirty="0"/>
                    </a:p>
                  </a:txBody>
                  <a:tcPr marL="90826" marR="90826" marT="45413" marB="454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lang="es-MX" sz="4400" dirty="0"/>
                        <a:t>55,01 ± 0,15</a:t>
                      </a:r>
                      <a:endParaRPr lang="en-US" sz="4400" dirty="0"/>
                    </a:p>
                  </a:txBody>
                  <a:tcPr marL="90826" marR="90826" marT="45413" marB="454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91820130"/>
                  </a:ext>
                </a:extLst>
              </a:tr>
              <a:tr h="1117514">
                <a:tc>
                  <a:txBody>
                    <a:bodyPr/>
                    <a:lstStyle/>
                    <a:p>
                      <a:pPr algn="ctr"/>
                      <a:r>
                        <a:rPr lang="es-MX" sz="4400" dirty="0"/>
                        <a:t>T6</a:t>
                      </a:r>
                    </a:p>
                  </a:txBody>
                  <a:tcPr marL="90826" marR="90826" marT="45413" marB="454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lang="es-MX" sz="4400" dirty="0"/>
                        <a:t>6,01 ± 0,16</a:t>
                      </a:r>
                      <a:endParaRPr lang="en-US" sz="4400" dirty="0"/>
                    </a:p>
                  </a:txBody>
                  <a:tcPr marL="90826" marR="90826" marT="45413" marB="454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lang="es-MX" sz="4400" dirty="0"/>
                        <a:t>66,01 ± 0,16</a:t>
                      </a:r>
                      <a:endParaRPr lang="en-US" sz="4400" dirty="0"/>
                    </a:p>
                  </a:txBody>
                  <a:tcPr marL="90826" marR="90826" marT="45413" marB="454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1712235"/>
                  </a:ext>
                </a:extLst>
              </a:tr>
            </a:tbl>
          </a:graphicData>
        </a:graphic>
      </p:graphicFrame>
      <p:sp>
        <p:nvSpPr>
          <p:cNvPr id="56" name="Title 1">
            <a:extLst>
              <a:ext uri="{FF2B5EF4-FFF2-40B4-BE49-F238E27FC236}">
                <a16:creationId xmlns:a16="http://schemas.microsoft.com/office/drawing/2014/main" id="{9DF30012-4614-CAAC-9D38-BA204A9E06B5}"/>
              </a:ext>
            </a:extLst>
          </p:cNvPr>
          <p:cNvSpPr txBox="1">
            <a:spLocks/>
          </p:cNvSpPr>
          <p:nvPr/>
        </p:nvSpPr>
        <p:spPr>
          <a:xfrm>
            <a:off x="15566146" y="22262437"/>
            <a:ext cx="13098712" cy="994787"/>
          </a:xfrm>
          <a:prstGeom prst="rect">
            <a:avLst/>
          </a:prstGeom>
        </p:spPr>
        <p:txBody>
          <a:bodyPr vert="horz" lIns="90826" tIns="45413" rIns="90826" bIns="45413" rtlCol="0" anchor="ctr">
            <a:normAutofit fontScale="97500"/>
          </a:bodyPr>
          <a:lstStyle>
            <a:lvl1pPr algn="ctr" defTabSz="3024012" rtl="0" eaLnBrk="1" latinLnBrk="0" hangingPunct="1">
              <a:lnSpc>
                <a:spcPct val="90000"/>
              </a:lnSpc>
              <a:spcBef>
                <a:spcPct val="0"/>
              </a:spcBef>
              <a:buNone/>
              <a:defRPr sz="19843" kern="1200">
                <a:solidFill>
                  <a:schemeClr val="tx1"/>
                </a:solidFill>
                <a:latin typeface="+mj-lt"/>
                <a:ea typeface="+mj-ea"/>
                <a:cs typeface="+mj-cs"/>
              </a:defRPr>
            </a:lvl1pPr>
          </a:lstStyle>
          <a:p>
            <a:pPr algn="l"/>
            <a:r>
              <a:rPr lang="en-US" sz="4800" b="1" dirty="0">
                <a:solidFill>
                  <a:srgbClr val="000000"/>
                </a:solidFill>
                <a:latin typeface="Times New Roman" panose="02020603050405020304" pitchFamily="18" charset="0"/>
                <a:cs typeface="Times New Roman" panose="02020603050405020304" pitchFamily="18" charset="0"/>
              </a:rPr>
              <a:t> SUBSECTION 2</a:t>
            </a:r>
            <a:endParaRPr lang="en-US" sz="4800" b="1" dirty="0">
              <a:latin typeface="Times New Roman" panose="02020603050405020304" pitchFamily="18" charset="0"/>
              <a:cs typeface="Times New Roman" panose="02020603050405020304" pitchFamily="18" charset="0"/>
            </a:endParaRPr>
          </a:p>
        </p:txBody>
      </p:sp>
      <p:sp>
        <p:nvSpPr>
          <p:cNvPr id="57" name="TextBox 56">
            <a:extLst>
              <a:ext uri="{FF2B5EF4-FFF2-40B4-BE49-F238E27FC236}">
                <a16:creationId xmlns:a16="http://schemas.microsoft.com/office/drawing/2014/main" id="{E74142F8-0DBB-E602-76A3-74A026E60B89}"/>
              </a:ext>
            </a:extLst>
          </p:cNvPr>
          <p:cNvSpPr txBox="1"/>
          <p:nvPr/>
        </p:nvSpPr>
        <p:spPr>
          <a:xfrm>
            <a:off x="15714743" y="23306307"/>
            <a:ext cx="13942094" cy="764953"/>
          </a:xfrm>
          <a:prstGeom prst="rect">
            <a:avLst/>
          </a:prstGeom>
          <a:noFill/>
        </p:spPr>
        <p:txBody>
          <a:bodyPr wrap="square">
            <a:spAutoFit/>
          </a:bodyPr>
          <a:lstStyle/>
          <a:p>
            <a:pPr algn="ctr"/>
            <a:r>
              <a:rPr lang="es-MX" sz="4371" b="1" dirty="0">
                <a:latin typeface="Arial" panose="020B0604020202020204" pitchFamily="34" charset="0"/>
                <a:cs typeface="Arial" panose="020B0604020202020204" pitchFamily="34" charset="0"/>
              </a:rPr>
              <a:t>Table 2. </a:t>
            </a:r>
            <a:r>
              <a:rPr lang="es-MX" sz="4371" dirty="0" err="1">
                <a:latin typeface="Arial" panose="020B0604020202020204" pitchFamily="34" charset="0"/>
                <a:cs typeface="Arial" panose="020B0604020202020204" pitchFamily="34" charset="0"/>
              </a:rPr>
              <a:t>Results</a:t>
            </a:r>
            <a:r>
              <a:rPr lang="es-MX" sz="4371" dirty="0">
                <a:latin typeface="Arial" panose="020B0604020202020204" pitchFamily="34" charset="0"/>
                <a:cs typeface="Arial" panose="020B0604020202020204" pitchFamily="34" charset="0"/>
              </a:rPr>
              <a:t> </a:t>
            </a:r>
            <a:r>
              <a:rPr lang="es-MX" sz="4371" dirty="0" err="1">
                <a:latin typeface="Arial" panose="020B0604020202020204" pitchFamily="34" charset="0"/>
                <a:cs typeface="Arial" panose="020B0604020202020204" pitchFamily="34" charset="0"/>
              </a:rPr>
              <a:t>of</a:t>
            </a:r>
            <a:r>
              <a:rPr lang="es-MX" sz="4371" dirty="0">
                <a:latin typeface="Arial" panose="020B0604020202020204" pitchFamily="34" charset="0"/>
                <a:cs typeface="Arial" panose="020B0604020202020204" pitchFamily="34" charset="0"/>
              </a:rPr>
              <a:t> </a:t>
            </a:r>
            <a:r>
              <a:rPr lang="es-MX" sz="4371" dirty="0" err="1">
                <a:latin typeface="Arial" panose="020B0604020202020204" pitchFamily="34" charset="0"/>
                <a:cs typeface="Arial" panose="020B0604020202020204" pitchFamily="34" charset="0"/>
              </a:rPr>
              <a:t>the</a:t>
            </a:r>
            <a:r>
              <a:rPr lang="es-MX" sz="4371" dirty="0">
                <a:latin typeface="Arial" panose="020B0604020202020204" pitchFamily="34" charset="0"/>
                <a:cs typeface="Arial" panose="020B0604020202020204" pitchFamily="34" charset="0"/>
              </a:rPr>
              <a:t> </a:t>
            </a:r>
            <a:r>
              <a:rPr lang="es-MX" sz="4371" dirty="0" err="1">
                <a:latin typeface="Arial" panose="020B0604020202020204" pitchFamily="34" charset="0"/>
                <a:cs typeface="Arial" panose="020B0604020202020204" pitchFamily="34" charset="0"/>
              </a:rPr>
              <a:t>second</a:t>
            </a:r>
            <a:r>
              <a:rPr lang="es-MX" sz="4371" dirty="0">
                <a:latin typeface="Arial" panose="020B0604020202020204" pitchFamily="34" charset="0"/>
                <a:cs typeface="Arial" panose="020B0604020202020204" pitchFamily="34" charset="0"/>
              </a:rPr>
              <a:t> </a:t>
            </a:r>
            <a:r>
              <a:rPr lang="es-MX" sz="4371" dirty="0" err="1">
                <a:latin typeface="Arial" panose="020B0604020202020204" pitchFamily="34" charset="0"/>
                <a:cs typeface="Arial" panose="020B0604020202020204" pitchFamily="34" charset="0"/>
              </a:rPr>
              <a:t>experiment</a:t>
            </a:r>
            <a:r>
              <a:rPr lang="es-MX" sz="4371" dirty="0">
                <a:latin typeface="Arial" panose="020B0604020202020204" pitchFamily="34" charset="0"/>
                <a:cs typeface="Arial" panose="020B0604020202020204" pitchFamily="34" charset="0"/>
              </a:rPr>
              <a:t> (n=3)</a:t>
            </a:r>
            <a:endParaRPr lang="en-US" sz="4371" dirty="0">
              <a:latin typeface="Arial" panose="020B0604020202020204" pitchFamily="34" charset="0"/>
              <a:cs typeface="Arial" panose="020B0604020202020204" pitchFamily="34" charset="0"/>
            </a:endParaRPr>
          </a:p>
        </p:txBody>
      </p:sp>
      <p:pic>
        <p:nvPicPr>
          <p:cNvPr id="59" name="Picture 58">
            <a:extLst>
              <a:ext uri="{FF2B5EF4-FFF2-40B4-BE49-F238E27FC236}">
                <a16:creationId xmlns:a16="http://schemas.microsoft.com/office/drawing/2014/main" id="{5E84B651-FCFB-B313-2F46-C7C8FFE41B2D}"/>
              </a:ext>
            </a:extLst>
          </p:cNvPr>
          <p:cNvPicPr>
            <a:picLocks noChangeAspect="1"/>
          </p:cNvPicPr>
          <p:nvPr/>
        </p:nvPicPr>
        <p:blipFill>
          <a:blip r:embed="rId4"/>
          <a:stretch>
            <a:fillRect/>
          </a:stretch>
        </p:blipFill>
        <p:spPr>
          <a:xfrm>
            <a:off x="16787090" y="13806732"/>
            <a:ext cx="11869742" cy="7223589"/>
          </a:xfrm>
          <a:prstGeom prst="rect">
            <a:avLst/>
          </a:prstGeom>
        </p:spPr>
      </p:pic>
      <p:sp>
        <p:nvSpPr>
          <p:cNvPr id="60" name="TextBox 59">
            <a:extLst>
              <a:ext uri="{FF2B5EF4-FFF2-40B4-BE49-F238E27FC236}">
                <a16:creationId xmlns:a16="http://schemas.microsoft.com/office/drawing/2014/main" id="{F9CA59D1-0BE1-BBA4-DF54-C4B5F7F39914}"/>
              </a:ext>
            </a:extLst>
          </p:cNvPr>
          <p:cNvSpPr txBox="1"/>
          <p:nvPr/>
        </p:nvSpPr>
        <p:spPr>
          <a:xfrm>
            <a:off x="15722765" y="21148646"/>
            <a:ext cx="13942094" cy="764953"/>
          </a:xfrm>
          <a:prstGeom prst="rect">
            <a:avLst/>
          </a:prstGeom>
          <a:noFill/>
        </p:spPr>
        <p:txBody>
          <a:bodyPr wrap="square">
            <a:spAutoFit/>
          </a:bodyPr>
          <a:lstStyle/>
          <a:p>
            <a:pPr algn="ctr"/>
            <a:r>
              <a:rPr lang="es-MX" sz="4371" b="1" dirty="0">
                <a:latin typeface="Arial" panose="020B0604020202020204" pitchFamily="34" charset="0"/>
                <a:cs typeface="Arial" panose="020B0604020202020204" pitchFamily="34" charset="0"/>
              </a:rPr>
              <a:t>Figure 1. </a:t>
            </a:r>
            <a:r>
              <a:rPr lang="es-MX" sz="4371" dirty="0" err="1">
                <a:latin typeface="Arial" panose="020B0604020202020204" pitchFamily="34" charset="0"/>
                <a:cs typeface="Arial" panose="020B0604020202020204" pitchFamily="34" charset="0"/>
              </a:rPr>
              <a:t>Results</a:t>
            </a:r>
            <a:r>
              <a:rPr lang="es-MX" sz="4371" dirty="0">
                <a:latin typeface="Arial" panose="020B0604020202020204" pitchFamily="34" charset="0"/>
                <a:cs typeface="Arial" panose="020B0604020202020204" pitchFamily="34" charset="0"/>
              </a:rPr>
              <a:t> </a:t>
            </a:r>
            <a:r>
              <a:rPr lang="es-MX" sz="4371" dirty="0" err="1">
                <a:latin typeface="Arial" panose="020B0604020202020204" pitchFamily="34" charset="0"/>
                <a:cs typeface="Arial" panose="020B0604020202020204" pitchFamily="34" charset="0"/>
              </a:rPr>
              <a:t>of</a:t>
            </a:r>
            <a:r>
              <a:rPr lang="es-MX" sz="4371" dirty="0">
                <a:latin typeface="Arial" panose="020B0604020202020204" pitchFamily="34" charset="0"/>
                <a:cs typeface="Arial" panose="020B0604020202020204" pitchFamily="34" charset="0"/>
              </a:rPr>
              <a:t> </a:t>
            </a:r>
            <a:r>
              <a:rPr lang="es-MX" sz="4371" dirty="0" err="1">
                <a:latin typeface="Arial" panose="020B0604020202020204" pitchFamily="34" charset="0"/>
                <a:cs typeface="Arial" panose="020B0604020202020204" pitchFamily="34" charset="0"/>
              </a:rPr>
              <a:t>the</a:t>
            </a:r>
            <a:r>
              <a:rPr lang="es-MX" sz="4371" dirty="0">
                <a:latin typeface="Arial" panose="020B0604020202020204" pitchFamily="34" charset="0"/>
                <a:cs typeface="Arial" panose="020B0604020202020204" pitchFamily="34" charset="0"/>
              </a:rPr>
              <a:t> </a:t>
            </a:r>
            <a:r>
              <a:rPr lang="es-MX" sz="4371" dirty="0" err="1">
                <a:latin typeface="Arial" panose="020B0604020202020204" pitchFamily="34" charset="0"/>
                <a:cs typeface="Arial" panose="020B0604020202020204" pitchFamily="34" charset="0"/>
              </a:rPr>
              <a:t>first</a:t>
            </a:r>
            <a:r>
              <a:rPr lang="es-MX" sz="4371" dirty="0">
                <a:latin typeface="Arial" panose="020B0604020202020204" pitchFamily="34" charset="0"/>
                <a:cs typeface="Arial" panose="020B0604020202020204" pitchFamily="34" charset="0"/>
              </a:rPr>
              <a:t> </a:t>
            </a:r>
            <a:r>
              <a:rPr lang="es-MX" sz="4371" dirty="0" err="1">
                <a:latin typeface="Arial" panose="020B0604020202020204" pitchFamily="34" charset="0"/>
                <a:cs typeface="Arial" panose="020B0604020202020204" pitchFamily="34" charset="0"/>
              </a:rPr>
              <a:t>experiment</a:t>
            </a:r>
            <a:endParaRPr lang="en-US" sz="4371" dirty="0">
              <a:latin typeface="Arial" panose="020B0604020202020204" pitchFamily="34" charset="0"/>
              <a:cs typeface="Arial" panose="020B0604020202020204" pitchFamily="34" charset="0"/>
            </a:endParaRPr>
          </a:p>
        </p:txBody>
      </p:sp>
      <p:sp>
        <p:nvSpPr>
          <p:cNvPr id="61" name="TextBox 60">
            <a:extLst>
              <a:ext uri="{FF2B5EF4-FFF2-40B4-BE49-F238E27FC236}">
                <a16:creationId xmlns:a16="http://schemas.microsoft.com/office/drawing/2014/main" id="{020CD7B1-F067-E297-09D6-5B819030CA79}"/>
              </a:ext>
            </a:extLst>
          </p:cNvPr>
          <p:cNvSpPr txBox="1"/>
          <p:nvPr/>
        </p:nvSpPr>
        <p:spPr>
          <a:xfrm>
            <a:off x="608476" y="28528140"/>
            <a:ext cx="13942094" cy="764953"/>
          </a:xfrm>
          <a:prstGeom prst="rect">
            <a:avLst/>
          </a:prstGeom>
          <a:noFill/>
        </p:spPr>
        <p:txBody>
          <a:bodyPr wrap="square">
            <a:spAutoFit/>
          </a:bodyPr>
          <a:lstStyle/>
          <a:p>
            <a:pPr algn="ctr"/>
            <a:r>
              <a:rPr lang="es-MX" sz="4371" b="1" dirty="0">
                <a:latin typeface="Arial" panose="020B0604020202020204" pitchFamily="34" charset="0"/>
                <a:cs typeface="Arial" panose="020B0604020202020204" pitchFamily="34" charset="0"/>
              </a:rPr>
              <a:t>Table 1. </a:t>
            </a:r>
            <a:r>
              <a:rPr lang="es-MX" sz="4371" dirty="0">
                <a:latin typeface="Arial" panose="020B0604020202020204" pitchFamily="34" charset="0"/>
                <a:cs typeface="Arial" panose="020B0604020202020204" pitchFamily="34" charset="0"/>
              </a:rPr>
              <a:t>Experimental </a:t>
            </a:r>
            <a:r>
              <a:rPr lang="es-MX" sz="4371" dirty="0" err="1">
                <a:latin typeface="Arial" panose="020B0604020202020204" pitchFamily="34" charset="0"/>
                <a:cs typeface="Arial" panose="020B0604020202020204" pitchFamily="34" charset="0"/>
              </a:rPr>
              <a:t>design</a:t>
            </a:r>
            <a:r>
              <a:rPr lang="es-MX" sz="4371" dirty="0">
                <a:latin typeface="Arial" panose="020B0604020202020204" pitchFamily="34" charset="0"/>
                <a:cs typeface="Arial" panose="020B0604020202020204" pitchFamily="34" charset="0"/>
              </a:rPr>
              <a:t> 3×2</a:t>
            </a:r>
            <a:endParaRPr lang="en-US" sz="4371" dirty="0">
              <a:latin typeface="Arial" panose="020B0604020202020204" pitchFamily="34" charset="0"/>
              <a:cs typeface="Arial" panose="020B0604020202020204" pitchFamily="34" charset="0"/>
            </a:endParaRPr>
          </a:p>
        </p:txBody>
      </p:sp>
      <p:sp>
        <p:nvSpPr>
          <p:cNvPr id="11" name="Title 1">
            <a:extLst>
              <a:ext uri="{FF2B5EF4-FFF2-40B4-BE49-F238E27FC236}">
                <a16:creationId xmlns:a16="http://schemas.microsoft.com/office/drawing/2014/main" id="{1934A1A5-6D09-A3DA-FEC6-682E10E14915}"/>
              </a:ext>
            </a:extLst>
          </p:cNvPr>
          <p:cNvSpPr txBox="1">
            <a:spLocks/>
          </p:cNvSpPr>
          <p:nvPr/>
        </p:nvSpPr>
        <p:spPr>
          <a:xfrm>
            <a:off x="8324523" y="37519720"/>
            <a:ext cx="13686923" cy="1180581"/>
          </a:xfrm>
          <a:prstGeom prst="rect">
            <a:avLst/>
          </a:prstGeom>
        </p:spPr>
        <p:txBody>
          <a:bodyPr vert="horz" lIns="90826" tIns="45413" rIns="90826" bIns="45413" rtlCol="0" anchor="ctr">
            <a:noAutofit/>
          </a:bodyPr>
          <a:lstStyle>
            <a:defPPr>
              <a:defRPr lang="en-US"/>
            </a:defPPr>
            <a:lvl1pPr algn="ctr" defTabSz="3024012">
              <a:lnSpc>
                <a:spcPct val="90000"/>
              </a:lnSpc>
              <a:spcBef>
                <a:spcPct val="0"/>
              </a:spcBef>
              <a:buNone/>
              <a:defRPr sz="6600" b="1">
                <a:solidFill>
                  <a:srgbClr val="000000"/>
                </a:solidFill>
                <a:latin typeface="Times New Roman" panose="02020603050405020304" pitchFamily="18" charset="0"/>
                <a:ea typeface="+mj-ea"/>
                <a:cs typeface="Times New Roman" panose="02020603050405020304" pitchFamily="18" charset="0"/>
              </a:defRPr>
            </a:lvl1pPr>
          </a:lstStyle>
          <a:p>
            <a:r>
              <a:rPr lang="en-US" sz="6000" dirty="0"/>
              <a:t> ACKNOWLEDGMENT</a:t>
            </a:r>
          </a:p>
        </p:txBody>
      </p:sp>
      <p:sp>
        <p:nvSpPr>
          <p:cNvPr id="14" name="TextBox 13">
            <a:extLst>
              <a:ext uri="{FF2B5EF4-FFF2-40B4-BE49-F238E27FC236}">
                <a16:creationId xmlns:a16="http://schemas.microsoft.com/office/drawing/2014/main" id="{354B37B5-D308-33D7-12CE-672577AE4957}"/>
              </a:ext>
            </a:extLst>
          </p:cNvPr>
          <p:cNvSpPr txBox="1"/>
          <p:nvPr/>
        </p:nvSpPr>
        <p:spPr>
          <a:xfrm>
            <a:off x="1010760" y="38635102"/>
            <a:ext cx="28409240" cy="769441"/>
          </a:xfrm>
          <a:prstGeom prst="rect">
            <a:avLst/>
          </a:prstGeom>
          <a:noFill/>
        </p:spPr>
        <p:txBody>
          <a:bodyPr wrap="square">
            <a:spAutoFit/>
          </a:bodyPr>
          <a:lstStyle>
            <a:defPPr>
              <a:defRPr lang="en-US"/>
            </a:defPPr>
            <a:lvl1pPr algn="just">
              <a:defRPr sz="4400">
                <a:latin typeface="Arial" panose="020B0604020202020204" pitchFamily="34" charset="0"/>
                <a:ea typeface="Calibri" panose="020F0502020204030204" pitchFamily="34" charset="0"/>
                <a:cs typeface="Arial" panose="020B0604020202020204" pitchFamily="34" charset="0"/>
              </a:defRPr>
            </a:lvl1pPr>
          </a:lstStyle>
          <a:p>
            <a:pPr algn="ctr"/>
            <a:r>
              <a:rPr lang="en-US" dirty="0"/>
              <a:t>People, projects or institutions that collaborated with the study or provided financing.</a:t>
            </a:r>
          </a:p>
        </p:txBody>
      </p:sp>
      <p:sp>
        <p:nvSpPr>
          <p:cNvPr id="5" name="TextBox 7">
            <a:extLst>
              <a:ext uri="{FF2B5EF4-FFF2-40B4-BE49-F238E27FC236}">
                <a16:creationId xmlns:a16="http://schemas.microsoft.com/office/drawing/2014/main" id="{B540B48B-BACA-FC98-C2A1-527014F34B66}"/>
              </a:ext>
            </a:extLst>
          </p:cNvPr>
          <p:cNvSpPr txBox="1"/>
          <p:nvPr/>
        </p:nvSpPr>
        <p:spPr>
          <a:xfrm>
            <a:off x="2572705" y="40040666"/>
            <a:ext cx="24500403" cy="1938992"/>
          </a:xfrm>
          <a:prstGeom prst="rect">
            <a:avLst/>
          </a:prstGeom>
          <a:noFill/>
        </p:spPr>
        <p:txBody>
          <a:bodyPr wrap="square">
            <a:spAutoFit/>
          </a:bodyPr>
          <a:lstStyle/>
          <a:p>
            <a:pPr algn="ctr"/>
            <a:r>
              <a:rPr lang="es-MX" sz="6000" b="1" dirty="0">
                <a:solidFill>
                  <a:srgbClr val="29751B"/>
                </a:solidFill>
                <a:latin typeface="Calibri" panose="020F0502020204030204" pitchFamily="34" charset="0"/>
                <a:cs typeface="Calibri" panose="020F0502020204030204" pitchFamily="34" charset="0"/>
              </a:rPr>
              <a:t>VII Congreso </a:t>
            </a:r>
            <a:r>
              <a:rPr lang="es-MX" sz="6000" b="1" dirty="0" err="1">
                <a:solidFill>
                  <a:srgbClr val="29751B"/>
                </a:solidFill>
                <a:latin typeface="Calibri" panose="020F0502020204030204" pitchFamily="34" charset="0"/>
                <a:cs typeface="Calibri" panose="020F0502020204030204" pitchFamily="34" charset="0"/>
              </a:rPr>
              <a:t>ValSe-Food</a:t>
            </a:r>
            <a:endParaRPr lang="es-MX" sz="6000" b="1" dirty="0">
              <a:solidFill>
                <a:srgbClr val="29751B"/>
              </a:solidFill>
              <a:latin typeface="Calibri" panose="020F0502020204030204" pitchFamily="34" charset="0"/>
              <a:cs typeface="Calibri" panose="020F0502020204030204" pitchFamily="34" charset="0"/>
            </a:endParaRPr>
          </a:p>
          <a:p>
            <a:pPr algn="ctr"/>
            <a:r>
              <a:rPr lang="es-MX" sz="6000" b="1" dirty="0">
                <a:solidFill>
                  <a:srgbClr val="29751B"/>
                </a:solidFill>
                <a:latin typeface="Calibri" panose="020F0502020204030204" pitchFamily="34" charset="0"/>
                <a:cs typeface="Calibri" panose="020F0502020204030204" pitchFamily="34" charset="0"/>
              </a:rPr>
              <a:t>CICLA IV Congreso Internacional de Cereales Tubérculos y Afines</a:t>
            </a:r>
          </a:p>
        </p:txBody>
      </p:sp>
      <p:pic>
        <p:nvPicPr>
          <p:cNvPr id="22" name="Imagen 21" descr="Icono&#10;&#10;El contenido generado por IA puede ser incorrecto.">
            <a:extLst>
              <a:ext uri="{FF2B5EF4-FFF2-40B4-BE49-F238E27FC236}">
                <a16:creationId xmlns:a16="http://schemas.microsoft.com/office/drawing/2014/main" id="{9AB40975-1633-9323-8B20-4A60449CA2D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72705" y="40146975"/>
            <a:ext cx="1905000" cy="1860550"/>
          </a:xfrm>
          <a:prstGeom prst="rect">
            <a:avLst/>
          </a:prstGeom>
        </p:spPr>
      </p:pic>
      <p:pic>
        <p:nvPicPr>
          <p:cNvPr id="24" name="Imagen 23" descr="Logotipo, nombre de la empresa&#10;&#10;El contenido generado por IA puede ser incorrecto.">
            <a:extLst>
              <a:ext uri="{FF2B5EF4-FFF2-40B4-BE49-F238E27FC236}">
                <a16:creationId xmlns:a16="http://schemas.microsoft.com/office/drawing/2014/main" id="{D45F58A9-F461-3BD5-FCA5-60ABB129B38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797508" y="40118458"/>
            <a:ext cx="1905000" cy="1861200"/>
          </a:xfrm>
          <a:prstGeom prst="rect">
            <a:avLst/>
          </a:prstGeom>
        </p:spPr>
      </p:pic>
    </p:spTree>
    <p:extLst>
      <p:ext uri="{BB962C8B-B14F-4D97-AF65-F5344CB8AC3E}">
        <p14:creationId xmlns:p14="http://schemas.microsoft.com/office/powerpoint/2010/main" val="406383276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27264</TotalTime>
  <Words>572</Words>
  <Application>Microsoft Office PowerPoint</Application>
  <PresentationFormat>Personalizado</PresentationFormat>
  <Paragraphs>77</Paragraphs>
  <Slides>1</Slides>
  <Notes>1</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vt:i4>
      </vt:variant>
    </vt:vector>
  </HeadingPairs>
  <TitlesOfParts>
    <vt:vector size="7" baseType="lpstr">
      <vt:lpstr>Aptos</vt:lpstr>
      <vt:lpstr>Aptos Display</vt:lpstr>
      <vt:lpstr>Arial</vt:lpstr>
      <vt:lpstr>Calibri</vt:lpstr>
      <vt:lpstr>Times New Roman</vt:lpstr>
      <vt:lpstr>Office Theme</vt:lpstr>
      <vt:lpstr> TITLE OF THE WORK (AS ACCEPTED IN THE ABSTRACT)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WATER-SOLUBLE KERATIN HYDROLYSATES OBTAINED FROM CHICKEN AND TURKEY FEATHERS TREATED WITH IONIZING RADIATIONS</dc:title>
  <dc:creator>User</dc:creator>
  <cp:lastModifiedBy>PEDRO GUSTAVO MALDONADO ALVARADO</cp:lastModifiedBy>
  <cp:revision>9</cp:revision>
  <dcterms:created xsi:type="dcterms:W3CDTF">2024-04-23T14:29:57Z</dcterms:created>
  <dcterms:modified xsi:type="dcterms:W3CDTF">2025-05-06T18:20:51Z</dcterms:modified>
</cp:coreProperties>
</file>